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theme/theme10.xml" ContentType="application/vnd.openxmlformats-officedocument.theme+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 id="2147483772" r:id="rId2"/>
    <p:sldMasterId id="2147483774" r:id="rId3"/>
    <p:sldMasterId id="2147483776" r:id="rId4"/>
    <p:sldMasterId id="2147483778" r:id="rId5"/>
    <p:sldMasterId id="2147483720" r:id="rId6"/>
    <p:sldMasterId id="2147483733" r:id="rId7"/>
    <p:sldMasterId id="2147483745" r:id="rId8"/>
    <p:sldMasterId id="2147483767" r:id="rId9"/>
    <p:sldMasterId id="2147483768" r:id="rId10"/>
    <p:sldMasterId id="2147483763" r:id="rId11"/>
    <p:sldMasterId id="2147483765" r:id="rId12"/>
    <p:sldMasterId id="2147483695" r:id="rId13"/>
    <p:sldMasterId id="2147483648" r:id="rId14"/>
  </p:sldMasterIdLst>
  <p:notesMasterIdLst>
    <p:notesMasterId r:id="rId89"/>
  </p:notesMasterIdLst>
  <p:sldIdLst>
    <p:sldId id="261" r:id="rId15"/>
    <p:sldId id="260" r:id="rId16"/>
    <p:sldId id="290" r:id="rId17"/>
    <p:sldId id="291" r:id="rId18"/>
    <p:sldId id="292" r:id="rId19"/>
    <p:sldId id="293" r:id="rId20"/>
    <p:sldId id="294" r:id="rId21"/>
    <p:sldId id="295" r:id="rId22"/>
    <p:sldId id="296" r:id="rId23"/>
    <p:sldId id="297"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262" r:id="rId60"/>
    <p:sldId id="263" r:id="rId61"/>
    <p:sldId id="264" r:id="rId62"/>
    <p:sldId id="265" r:id="rId63"/>
    <p:sldId id="266" r:id="rId64"/>
    <p:sldId id="267" r:id="rId65"/>
    <p:sldId id="268"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269" r:id="rId79"/>
    <p:sldId id="270" r:id="rId80"/>
    <p:sldId id="271" r:id="rId81"/>
    <p:sldId id="272" r:id="rId82"/>
    <p:sldId id="298" r:id="rId83"/>
    <p:sldId id="299" r:id="rId84"/>
    <p:sldId id="300" r:id="rId85"/>
    <p:sldId id="332" r:id="rId86"/>
    <p:sldId id="333" r:id="rId87"/>
    <p:sldId id="301" r:id="rId88"/>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napToObjects="1">
      <p:cViewPr varScale="1">
        <p:scale>
          <a:sx n="80" d="100"/>
          <a:sy n="80" d="100"/>
        </p:scale>
        <p:origin x="912" y="44"/>
      </p:cViewPr>
      <p:guideLst>
        <p:guide orient="horz" pos="2042"/>
        <p:guide pos="27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presProps" Target="pres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29393-EBF1-4556-87D1-897A4ACB55D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7393E40-CB92-4D1B-914B-BE1FA5DA317A}">
      <dgm:prSet phldrT="[Text]"/>
      <dgm:spPr>
        <a:solidFill>
          <a:srgbClr val="FF0000"/>
        </a:solidFill>
      </dgm:spPr>
      <dgm:t>
        <a:bodyPr/>
        <a:lstStyle/>
        <a:p>
          <a:r>
            <a:rPr lang="en-GB" dirty="0"/>
            <a:t>CCI</a:t>
          </a:r>
        </a:p>
      </dgm:t>
    </dgm:pt>
    <dgm:pt modelId="{57FEA1F2-26A0-476F-89A4-7CF9CD69C027}" type="parTrans" cxnId="{3184C2EF-8294-4795-8ED6-08D7FAE692DE}">
      <dgm:prSet/>
      <dgm:spPr/>
      <dgm:t>
        <a:bodyPr/>
        <a:lstStyle/>
        <a:p>
          <a:endParaRPr lang="en-GB"/>
        </a:p>
      </dgm:t>
    </dgm:pt>
    <dgm:pt modelId="{8F6CBA03-2058-46A0-92FC-91451472A94E}" type="sibTrans" cxnId="{3184C2EF-8294-4795-8ED6-08D7FAE692DE}">
      <dgm:prSet/>
      <dgm:spPr/>
      <dgm:t>
        <a:bodyPr/>
        <a:lstStyle/>
        <a:p>
          <a:endParaRPr lang="en-GB"/>
        </a:p>
      </dgm:t>
    </dgm:pt>
    <dgm:pt modelId="{776A2D78-F1FA-48CF-8202-3893FC20D9E8}">
      <dgm:prSet phldrT="[Text]"/>
      <dgm:spPr>
        <a:solidFill>
          <a:srgbClr val="00B050"/>
        </a:solidFill>
      </dgm:spPr>
      <dgm:t>
        <a:bodyPr/>
        <a:lstStyle/>
        <a:p>
          <a:r>
            <a:rPr lang="en-GB" dirty="0"/>
            <a:t>Cognition and Learning</a:t>
          </a:r>
        </a:p>
      </dgm:t>
    </dgm:pt>
    <dgm:pt modelId="{6A9CB720-C197-4D23-A9F7-AA6312F418AC}" type="parTrans" cxnId="{58638865-9438-448B-8199-D9E298B72E82}">
      <dgm:prSet/>
      <dgm:spPr/>
      <dgm:t>
        <a:bodyPr/>
        <a:lstStyle/>
        <a:p>
          <a:endParaRPr lang="en-GB"/>
        </a:p>
      </dgm:t>
    </dgm:pt>
    <dgm:pt modelId="{96B395DC-3E7B-4472-9508-96C3D0399E43}" type="sibTrans" cxnId="{58638865-9438-448B-8199-D9E298B72E82}">
      <dgm:prSet/>
      <dgm:spPr/>
      <dgm:t>
        <a:bodyPr/>
        <a:lstStyle/>
        <a:p>
          <a:endParaRPr lang="en-GB"/>
        </a:p>
      </dgm:t>
    </dgm:pt>
    <dgm:pt modelId="{7FCDF9D5-7749-4A43-8FD4-FDEF255917B1}">
      <dgm:prSet phldrT="[Text]"/>
      <dgm:spPr>
        <a:solidFill>
          <a:srgbClr val="FF0000"/>
        </a:solidFill>
      </dgm:spPr>
      <dgm:t>
        <a:bodyPr/>
        <a:lstStyle/>
        <a:p>
          <a:r>
            <a:rPr lang="en-GB" dirty="0"/>
            <a:t>Sensory/Physical</a:t>
          </a:r>
        </a:p>
      </dgm:t>
    </dgm:pt>
    <dgm:pt modelId="{941E71E7-92D0-4D6F-B3E1-F6316F759FAB}" type="parTrans" cxnId="{2A2E4902-C57B-43AE-984A-17884E0FC116}">
      <dgm:prSet/>
      <dgm:spPr/>
      <dgm:t>
        <a:bodyPr/>
        <a:lstStyle/>
        <a:p>
          <a:endParaRPr lang="en-GB"/>
        </a:p>
      </dgm:t>
    </dgm:pt>
    <dgm:pt modelId="{565626DD-D282-4B63-B2CE-70BD00A236A0}" type="sibTrans" cxnId="{2A2E4902-C57B-43AE-984A-17884E0FC116}">
      <dgm:prSet/>
      <dgm:spPr/>
      <dgm:t>
        <a:bodyPr/>
        <a:lstStyle/>
        <a:p>
          <a:endParaRPr lang="en-GB"/>
        </a:p>
      </dgm:t>
    </dgm:pt>
    <dgm:pt modelId="{3221DCDF-12B4-4A41-BCD2-692A1C7F4516}">
      <dgm:prSet phldrT="[Text]"/>
      <dgm:spPr>
        <a:solidFill>
          <a:srgbClr val="00B050"/>
        </a:solidFill>
      </dgm:spPr>
      <dgm:t>
        <a:bodyPr/>
        <a:lstStyle/>
        <a:p>
          <a:r>
            <a:rPr lang="en-GB" dirty="0"/>
            <a:t>SEMH</a:t>
          </a:r>
        </a:p>
      </dgm:t>
    </dgm:pt>
    <dgm:pt modelId="{94B8A766-230E-4D0B-B3F0-26D4AF7D509C}" type="parTrans" cxnId="{67CC179E-965D-487B-8DDB-CBA2B7710578}">
      <dgm:prSet/>
      <dgm:spPr/>
      <dgm:t>
        <a:bodyPr/>
        <a:lstStyle/>
        <a:p>
          <a:endParaRPr lang="en-GB"/>
        </a:p>
      </dgm:t>
    </dgm:pt>
    <dgm:pt modelId="{01EA788A-A50D-4340-93D1-F63F98EA0897}" type="sibTrans" cxnId="{67CC179E-965D-487B-8DDB-CBA2B7710578}">
      <dgm:prSet/>
      <dgm:spPr/>
      <dgm:t>
        <a:bodyPr/>
        <a:lstStyle/>
        <a:p>
          <a:endParaRPr lang="en-GB"/>
        </a:p>
      </dgm:t>
    </dgm:pt>
    <dgm:pt modelId="{693B552A-E254-40EA-96DC-6DB9B63E1112}">
      <dgm:prSet/>
      <dgm:spPr>
        <a:solidFill>
          <a:srgbClr val="FF0000"/>
        </a:solidFill>
      </dgm:spPr>
      <dgm:t>
        <a:bodyPr/>
        <a:lstStyle/>
        <a:p>
          <a:r>
            <a:rPr lang="en-GB" dirty="0"/>
            <a:t>Strand Lead plus Specialist Teachers and AETAs</a:t>
          </a:r>
        </a:p>
      </dgm:t>
    </dgm:pt>
    <dgm:pt modelId="{3BF3BA74-6D0B-4EFE-95D6-BF65C06EFC59}" type="parTrans" cxnId="{28363592-4FA0-473E-964D-3297CD83F89B}">
      <dgm:prSet/>
      <dgm:spPr/>
      <dgm:t>
        <a:bodyPr/>
        <a:lstStyle/>
        <a:p>
          <a:endParaRPr lang="en-GB"/>
        </a:p>
      </dgm:t>
    </dgm:pt>
    <dgm:pt modelId="{2A2CF091-93F3-4577-AB25-89FB14E39E56}" type="sibTrans" cxnId="{28363592-4FA0-473E-964D-3297CD83F89B}">
      <dgm:prSet/>
      <dgm:spPr/>
      <dgm:t>
        <a:bodyPr/>
        <a:lstStyle/>
        <a:p>
          <a:endParaRPr lang="en-GB"/>
        </a:p>
      </dgm:t>
    </dgm:pt>
    <dgm:pt modelId="{8ED61A03-EE89-498D-948B-E32544C04C44}">
      <dgm:prSet/>
      <dgm:spPr>
        <a:solidFill>
          <a:srgbClr val="FF0000"/>
        </a:solidFill>
      </dgm:spPr>
      <dgm:t>
        <a:bodyPr/>
        <a:lstStyle/>
        <a:p>
          <a:r>
            <a:rPr lang="en-GB" dirty="0"/>
            <a:t>Strand Lead plus Specialist Teachers and AETAs</a:t>
          </a:r>
        </a:p>
      </dgm:t>
    </dgm:pt>
    <dgm:pt modelId="{3930E1DC-B6BA-4837-B34C-8CD34DAC0664}" type="parTrans" cxnId="{4C297AC2-EBA6-4B51-9E2B-7D3EBEA9C8AA}">
      <dgm:prSet/>
      <dgm:spPr/>
      <dgm:t>
        <a:bodyPr/>
        <a:lstStyle/>
        <a:p>
          <a:endParaRPr lang="en-GB"/>
        </a:p>
      </dgm:t>
    </dgm:pt>
    <dgm:pt modelId="{E203B64D-B531-4881-A0ED-F879809F8B9A}" type="sibTrans" cxnId="{4C297AC2-EBA6-4B51-9E2B-7D3EBEA9C8AA}">
      <dgm:prSet/>
      <dgm:spPr/>
      <dgm:t>
        <a:bodyPr/>
        <a:lstStyle/>
        <a:p>
          <a:endParaRPr lang="en-GB"/>
        </a:p>
      </dgm:t>
    </dgm:pt>
    <dgm:pt modelId="{40E80881-F889-4C6C-B46C-6879B3495653}">
      <dgm:prSet/>
      <dgm:spPr>
        <a:solidFill>
          <a:srgbClr val="00B050"/>
        </a:solidFill>
      </dgm:spPr>
      <dgm:t>
        <a:bodyPr/>
        <a:lstStyle/>
        <a:p>
          <a:r>
            <a:rPr lang="en-GB" dirty="0"/>
            <a:t>Strand Lead plus Specialist Teacher</a:t>
          </a:r>
        </a:p>
      </dgm:t>
    </dgm:pt>
    <dgm:pt modelId="{BD6F1329-B74F-40C2-AA3A-43DB73F81F06}" type="parTrans" cxnId="{A198738B-87A8-45DB-B50B-00C459144BCD}">
      <dgm:prSet/>
      <dgm:spPr/>
      <dgm:t>
        <a:bodyPr/>
        <a:lstStyle/>
        <a:p>
          <a:endParaRPr lang="en-GB"/>
        </a:p>
      </dgm:t>
    </dgm:pt>
    <dgm:pt modelId="{3414C0C1-3635-43AE-85F0-B84DEB2C9515}" type="sibTrans" cxnId="{A198738B-87A8-45DB-B50B-00C459144BCD}">
      <dgm:prSet/>
      <dgm:spPr/>
      <dgm:t>
        <a:bodyPr/>
        <a:lstStyle/>
        <a:p>
          <a:endParaRPr lang="en-GB"/>
        </a:p>
      </dgm:t>
    </dgm:pt>
    <dgm:pt modelId="{9DC8EC5E-4628-4033-87D9-91DE4BDBA264}">
      <dgm:prSet/>
      <dgm:spPr>
        <a:solidFill>
          <a:srgbClr val="00B050"/>
        </a:solidFill>
      </dgm:spPr>
      <dgm:t>
        <a:bodyPr/>
        <a:lstStyle/>
        <a:p>
          <a:r>
            <a:rPr lang="en-GB" dirty="0"/>
            <a:t>Strand Lead plus Specialist Teachers</a:t>
          </a:r>
        </a:p>
      </dgm:t>
    </dgm:pt>
    <dgm:pt modelId="{B5E951D9-8D10-4472-8637-936E5DB35F4C}" type="parTrans" cxnId="{2B8A8E1B-A9F4-49ED-B371-B0FC89BB8001}">
      <dgm:prSet/>
      <dgm:spPr/>
      <dgm:t>
        <a:bodyPr/>
        <a:lstStyle/>
        <a:p>
          <a:endParaRPr lang="en-GB"/>
        </a:p>
      </dgm:t>
    </dgm:pt>
    <dgm:pt modelId="{762E5EBC-2B82-498F-A5B6-13382A4A8033}" type="sibTrans" cxnId="{2B8A8E1B-A9F4-49ED-B371-B0FC89BB8001}">
      <dgm:prSet/>
      <dgm:spPr/>
      <dgm:t>
        <a:bodyPr/>
        <a:lstStyle/>
        <a:p>
          <a:endParaRPr lang="en-GB"/>
        </a:p>
      </dgm:t>
    </dgm:pt>
    <dgm:pt modelId="{51777BE9-AEE8-419B-9F0A-1128C271A6E5}" type="pres">
      <dgm:prSet presAssocID="{A3F29393-EBF1-4556-87D1-897A4ACB55D3}" presName="hierChild1" presStyleCnt="0">
        <dgm:presLayoutVars>
          <dgm:orgChart val="1"/>
          <dgm:chPref val="1"/>
          <dgm:dir/>
          <dgm:animOne val="branch"/>
          <dgm:animLvl val="lvl"/>
          <dgm:resizeHandles/>
        </dgm:presLayoutVars>
      </dgm:prSet>
      <dgm:spPr/>
    </dgm:pt>
    <dgm:pt modelId="{CA27456B-DA79-4588-B4D6-1A909280038A}" type="pres">
      <dgm:prSet presAssocID="{C7393E40-CB92-4D1B-914B-BE1FA5DA317A}" presName="hierRoot1" presStyleCnt="0">
        <dgm:presLayoutVars>
          <dgm:hierBranch val="init"/>
        </dgm:presLayoutVars>
      </dgm:prSet>
      <dgm:spPr/>
    </dgm:pt>
    <dgm:pt modelId="{C1F26A19-46C9-461F-AF38-A3B862FD06FE}" type="pres">
      <dgm:prSet presAssocID="{C7393E40-CB92-4D1B-914B-BE1FA5DA317A}" presName="rootComposite1" presStyleCnt="0"/>
      <dgm:spPr/>
    </dgm:pt>
    <dgm:pt modelId="{1DC09230-5D07-4168-94F4-72C512C50985}" type="pres">
      <dgm:prSet presAssocID="{C7393E40-CB92-4D1B-914B-BE1FA5DA317A}" presName="rootText1" presStyleLbl="node0" presStyleIdx="0" presStyleCnt="4">
        <dgm:presLayoutVars>
          <dgm:chPref val="3"/>
        </dgm:presLayoutVars>
      </dgm:prSet>
      <dgm:spPr/>
    </dgm:pt>
    <dgm:pt modelId="{2BB344ED-D79D-4DDF-8E75-26477D9A69E4}" type="pres">
      <dgm:prSet presAssocID="{C7393E40-CB92-4D1B-914B-BE1FA5DA317A}" presName="rootConnector1" presStyleLbl="node1" presStyleIdx="0" presStyleCnt="0"/>
      <dgm:spPr/>
    </dgm:pt>
    <dgm:pt modelId="{8F98F8BF-55F8-4BC9-A95B-3A691CB709EC}" type="pres">
      <dgm:prSet presAssocID="{C7393E40-CB92-4D1B-914B-BE1FA5DA317A}" presName="hierChild2" presStyleCnt="0"/>
      <dgm:spPr/>
    </dgm:pt>
    <dgm:pt modelId="{D7784DD4-FA06-4B9F-95B9-9EC3951A16BA}" type="pres">
      <dgm:prSet presAssocID="{3BF3BA74-6D0B-4EFE-95D6-BF65C06EFC59}" presName="Name37" presStyleLbl="parChTrans1D2" presStyleIdx="0" presStyleCnt="4"/>
      <dgm:spPr/>
    </dgm:pt>
    <dgm:pt modelId="{40BC9A4B-E679-4889-A10F-FC891C6B30F8}" type="pres">
      <dgm:prSet presAssocID="{693B552A-E254-40EA-96DC-6DB9B63E1112}" presName="hierRoot2" presStyleCnt="0">
        <dgm:presLayoutVars>
          <dgm:hierBranch val="init"/>
        </dgm:presLayoutVars>
      </dgm:prSet>
      <dgm:spPr/>
    </dgm:pt>
    <dgm:pt modelId="{C53C7FC6-0487-4C6C-BA68-3CD2DB692DC7}" type="pres">
      <dgm:prSet presAssocID="{693B552A-E254-40EA-96DC-6DB9B63E1112}" presName="rootComposite" presStyleCnt="0"/>
      <dgm:spPr/>
    </dgm:pt>
    <dgm:pt modelId="{F015578B-2329-47B6-BFB4-77459BAB319C}" type="pres">
      <dgm:prSet presAssocID="{693B552A-E254-40EA-96DC-6DB9B63E1112}" presName="rootText" presStyleLbl="node2" presStyleIdx="0" presStyleCnt="4">
        <dgm:presLayoutVars>
          <dgm:chPref val="3"/>
        </dgm:presLayoutVars>
      </dgm:prSet>
      <dgm:spPr/>
    </dgm:pt>
    <dgm:pt modelId="{3DCB487B-FB9D-4ADD-8208-8D75179118F2}" type="pres">
      <dgm:prSet presAssocID="{693B552A-E254-40EA-96DC-6DB9B63E1112}" presName="rootConnector" presStyleLbl="node2" presStyleIdx="0" presStyleCnt="4"/>
      <dgm:spPr/>
    </dgm:pt>
    <dgm:pt modelId="{EBE913A6-EDEA-4850-AACA-C29DFD99DFED}" type="pres">
      <dgm:prSet presAssocID="{693B552A-E254-40EA-96DC-6DB9B63E1112}" presName="hierChild4" presStyleCnt="0"/>
      <dgm:spPr/>
    </dgm:pt>
    <dgm:pt modelId="{66D6A235-CA25-4DED-8D1A-5E18DD99926E}" type="pres">
      <dgm:prSet presAssocID="{693B552A-E254-40EA-96DC-6DB9B63E1112}" presName="hierChild5" presStyleCnt="0"/>
      <dgm:spPr/>
    </dgm:pt>
    <dgm:pt modelId="{CA164563-6FCB-4731-8BAB-C1D90D03FA23}" type="pres">
      <dgm:prSet presAssocID="{C7393E40-CB92-4D1B-914B-BE1FA5DA317A}" presName="hierChild3" presStyleCnt="0"/>
      <dgm:spPr/>
    </dgm:pt>
    <dgm:pt modelId="{84F080FD-9541-4C8A-AC63-7513165BB20E}" type="pres">
      <dgm:prSet presAssocID="{7FCDF9D5-7749-4A43-8FD4-FDEF255917B1}" presName="hierRoot1" presStyleCnt="0">
        <dgm:presLayoutVars>
          <dgm:hierBranch val="init"/>
        </dgm:presLayoutVars>
      </dgm:prSet>
      <dgm:spPr/>
    </dgm:pt>
    <dgm:pt modelId="{3AB3752C-DA45-4E73-80CB-368A37FE0B38}" type="pres">
      <dgm:prSet presAssocID="{7FCDF9D5-7749-4A43-8FD4-FDEF255917B1}" presName="rootComposite1" presStyleCnt="0"/>
      <dgm:spPr/>
    </dgm:pt>
    <dgm:pt modelId="{7F9B05E7-2B30-4A14-A61C-E17ACD9D85E8}" type="pres">
      <dgm:prSet presAssocID="{7FCDF9D5-7749-4A43-8FD4-FDEF255917B1}" presName="rootText1" presStyleLbl="node0" presStyleIdx="1" presStyleCnt="4">
        <dgm:presLayoutVars>
          <dgm:chPref val="3"/>
        </dgm:presLayoutVars>
      </dgm:prSet>
      <dgm:spPr/>
    </dgm:pt>
    <dgm:pt modelId="{ACDD851C-69A9-423C-A948-3D39A3ECF064}" type="pres">
      <dgm:prSet presAssocID="{7FCDF9D5-7749-4A43-8FD4-FDEF255917B1}" presName="rootConnector1" presStyleLbl="node1" presStyleIdx="0" presStyleCnt="0"/>
      <dgm:spPr/>
    </dgm:pt>
    <dgm:pt modelId="{8CB05DC0-27EC-4882-BF79-7EBDE37DE430}" type="pres">
      <dgm:prSet presAssocID="{7FCDF9D5-7749-4A43-8FD4-FDEF255917B1}" presName="hierChild2" presStyleCnt="0"/>
      <dgm:spPr/>
    </dgm:pt>
    <dgm:pt modelId="{2D80008A-F00C-43CF-9B52-9BC321042D84}" type="pres">
      <dgm:prSet presAssocID="{3930E1DC-B6BA-4837-B34C-8CD34DAC0664}" presName="Name37" presStyleLbl="parChTrans1D2" presStyleIdx="1" presStyleCnt="4"/>
      <dgm:spPr/>
    </dgm:pt>
    <dgm:pt modelId="{0D561AA2-647C-4051-BEA5-A3904A0AEE6F}" type="pres">
      <dgm:prSet presAssocID="{8ED61A03-EE89-498D-948B-E32544C04C44}" presName="hierRoot2" presStyleCnt="0">
        <dgm:presLayoutVars>
          <dgm:hierBranch val="init"/>
        </dgm:presLayoutVars>
      </dgm:prSet>
      <dgm:spPr/>
    </dgm:pt>
    <dgm:pt modelId="{11DFA31D-4213-4A81-9CF1-23A74DB01E94}" type="pres">
      <dgm:prSet presAssocID="{8ED61A03-EE89-498D-948B-E32544C04C44}" presName="rootComposite" presStyleCnt="0"/>
      <dgm:spPr/>
    </dgm:pt>
    <dgm:pt modelId="{01A1F915-78D4-415A-A920-20107F42F1EE}" type="pres">
      <dgm:prSet presAssocID="{8ED61A03-EE89-498D-948B-E32544C04C44}" presName="rootText" presStyleLbl="node2" presStyleIdx="1" presStyleCnt="4">
        <dgm:presLayoutVars>
          <dgm:chPref val="3"/>
        </dgm:presLayoutVars>
      </dgm:prSet>
      <dgm:spPr/>
    </dgm:pt>
    <dgm:pt modelId="{B293CA52-18E1-4652-9DAF-35A92E8718D1}" type="pres">
      <dgm:prSet presAssocID="{8ED61A03-EE89-498D-948B-E32544C04C44}" presName="rootConnector" presStyleLbl="node2" presStyleIdx="1" presStyleCnt="4"/>
      <dgm:spPr/>
    </dgm:pt>
    <dgm:pt modelId="{F3FF7BC4-1517-4E03-9EB4-66C81D2542AF}" type="pres">
      <dgm:prSet presAssocID="{8ED61A03-EE89-498D-948B-E32544C04C44}" presName="hierChild4" presStyleCnt="0"/>
      <dgm:spPr/>
    </dgm:pt>
    <dgm:pt modelId="{A4B6790F-58DA-468D-8B2A-3974EC08A3ED}" type="pres">
      <dgm:prSet presAssocID="{8ED61A03-EE89-498D-948B-E32544C04C44}" presName="hierChild5" presStyleCnt="0"/>
      <dgm:spPr/>
    </dgm:pt>
    <dgm:pt modelId="{EAE20FE5-DA0D-4617-ACFF-4C8BFC245543}" type="pres">
      <dgm:prSet presAssocID="{7FCDF9D5-7749-4A43-8FD4-FDEF255917B1}" presName="hierChild3" presStyleCnt="0"/>
      <dgm:spPr/>
    </dgm:pt>
    <dgm:pt modelId="{88816C19-ED5F-48CB-A2CC-A9001F3EC232}" type="pres">
      <dgm:prSet presAssocID="{776A2D78-F1FA-48CF-8202-3893FC20D9E8}" presName="hierRoot1" presStyleCnt="0">
        <dgm:presLayoutVars>
          <dgm:hierBranch val="init"/>
        </dgm:presLayoutVars>
      </dgm:prSet>
      <dgm:spPr/>
    </dgm:pt>
    <dgm:pt modelId="{D350F629-4848-48DA-8B0C-9594FC3256B4}" type="pres">
      <dgm:prSet presAssocID="{776A2D78-F1FA-48CF-8202-3893FC20D9E8}" presName="rootComposite1" presStyleCnt="0"/>
      <dgm:spPr/>
    </dgm:pt>
    <dgm:pt modelId="{16A054AA-D48F-4920-8C07-02AE6C404E97}" type="pres">
      <dgm:prSet presAssocID="{776A2D78-F1FA-48CF-8202-3893FC20D9E8}" presName="rootText1" presStyleLbl="node0" presStyleIdx="2" presStyleCnt="4">
        <dgm:presLayoutVars>
          <dgm:chPref val="3"/>
        </dgm:presLayoutVars>
      </dgm:prSet>
      <dgm:spPr/>
    </dgm:pt>
    <dgm:pt modelId="{62093987-6733-4AE9-AB1D-776E90A2DE54}" type="pres">
      <dgm:prSet presAssocID="{776A2D78-F1FA-48CF-8202-3893FC20D9E8}" presName="rootConnector1" presStyleLbl="node1" presStyleIdx="0" presStyleCnt="0"/>
      <dgm:spPr/>
    </dgm:pt>
    <dgm:pt modelId="{9491589A-A497-4EF3-931A-9E9193C3AD15}" type="pres">
      <dgm:prSet presAssocID="{776A2D78-F1FA-48CF-8202-3893FC20D9E8}" presName="hierChild2" presStyleCnt="0"/>
      <dgm:spPr/>
    </dgm:pt>
    <dgm:pt modelId="{F49777BB-6966-4396-82F9-BE25817362C4}" type="pres">
      <dgm:prSet presAssocID="{BD6F1329-B74F-40C2-AA3A-43DB73F81F06}" presName="Name37" presStyleLbl="parChTrans1D2" presStyleIdx="2" presStyleCnt="4"/>
      <dgm:spPr/>
    </dgm:pt>
    <dgm:pt modelId="{CF658274-3BF7-4130-B09B-002F5F0DCCC8}" type="pres">
      <dgm:prSet presAssocID="{40E80881-F889-4C6C-B46C-6879B3495653}" presName="hierRoot2" presStyleCnt="0">
        <dgm:presLayoutVars>
          <dgm:hierBranch val="init"/>
        </dgm:presLayoutVars>
      </dgm:prSet>
      <dgm:spPr/>
    </dgm:pt>
    <dgm:pt modelId="{BCA650F0-F7B0-462E-B64B-DC0D065ABD9B}" type="pres">
      <dgm:prSet presAssocID="{40E80881-F889-4C6C-B46C-6879B3495653}" presName="rootComposite" presStyleCnt="0"/>
      <dgm:spPr/>
    </dgm:pt>
    <dgm:pt modelId="{DCEBBAF8-1343-4864-BFDC-9F53915B261B}" type="pres">
      <dgm:prSet presAssocID="{40E80881-F889-4C6C-B46C-6879B3495653}" presName="rootText" presStyleLbl="node2" presStyleIdx="2" presStyleCnt="4">
        <dgm:presLayoutVars>
          <dgm:chPref val="3"/>
        </dgm:presLayoutVars>
      </dgm:prSet>
      <dgm:spPr/>
    </dgm:pt>
    <dgm:pt modelId="{2D85F8D4-C197-4727-BC21-03643B33C52D}" type="pres">
      <dgm:prSet presAssocID="{40E80881-F889-4C6C-B46C-6879B3495653}" presName="rootConnector" presStyleLbl="node2" presStyleIdx="2" presStyleCnt="4"/>
      <dgm:spPr/>
    </dgm:pt>
    <dgm:pt modelId="{1D08E761-8103-4261-AF37-6431EF1579B7}" type="pres">
      <dgm:prSet presAssocID="{40E80881-F889-4C6C-B46C-6879B3495653}" presName="hierChild4" presStyleCnt="0"/>
      <dgm:spPr/>
    </dgm:pt>
    <dgm:pt modelId="{07374A86-3D4E-472C-A173-F433148FB8B8}" type="pres">
      <dgm:prSet presAssocID="{40E80881-F889-4C6C-B46C-6879B3495653}" presName="hierChild5" presStyleCnt="0"/>
      <dgm:spPr/>
    </dgm:pt>
    <dgm:pt modelId="{C80A9F5B-D5EE-4F7F-9F7F-D0DC8899825F}" type="pres">
      <dgm:prSet presAssocID="{776A2D78-F1FA-48CF-8202-3893FC20D9E8}" presName="hierChild3" presStyleCnt="0"/>
      <dgm:spPr/>
    </dgm:pt>
    <dgm:pt modelId="{16F6A7F8-081E-42A9-A2E3-EB41BD6C088B}" type="pres">
      <dgm:prSet presAssocID="{3221DCDF-12B4-4A41-BCD2-692A1C7F4516}" presName="hierRoot1" presStyleCnt="0">
        <dgm:presLayoutVars>
          <dgm:hierBranch val="init"/>
        </dgm:presLayoutVars>
      </dgm:prSet>
      <dgm:spPr/>
    </dgm:pt>
    <dgm:pt modelId="{C51603E8-3E11-4617-BED9-21C1C4E4C04B}" type="pres">
      <dgm:prSet presAssocID="{3221DCDF-12B4-4A41-BCD2-692A1C7F4516}" presName="rootComposite1" presStyleCnt="0"/>
      <dgm:spPr/>
    </dgm:pt>
    <dgm:pt modelId="{4727ECFF-0D50-4E32-8497-3D060C84D411}" type="pres">
      <dgm:prSet presAssocID="{3221DCDF-12B4-4A41-BCD2-692A1C7F4516}" presName="rootText1" presStyleLbl="node0" presStyleIdx="3" presStyleCnt="4">
        <dgm:presLayoutVars>
          <dgm:chPref val="3"/>
        </dgm:presLayoutVars>
      </dgm:prSet>
      <dgm:spPr/>
    </dgm:pt>
    <dgm:pt modelId="{D424F883-387A-4FF4-A67C-AF49533F01F8}" type="pres">
      <dgm:prSet presAssocID="{3221DCDF-12B4-4A41-BCD2-692A1C7F4516}" presName="rootConnector1" presStyleLbl="node1" presStyleIdx="0" presStyleCnt="0"/>
      <dgm:spPr/>
    </dgm:pt>
    <dgm:pt modelId="{5A2A6E55-9E07-4665-9D73-99C329A8AF9E}" type="pres">
      <dgm:prSet presAssocID="{3221DCDF-12B4-4A41-BCD2-692A1C7F4516}" presName="hierChild2" presStyleCnt="0"/>
      <dgm:spPr/>
    </dgm:pt>
    <dgm:pt modelId="{44F16506-DA9D-49BA-8A8D-324083AC2D69}" type="pres">
      <dgm:prSet presAssocID="{B5E951D9-8D10-4472-8637-936E5DB35F4C}" presName="Name37" presStyleLbl="parChTrans1D2" presStyleIdx="3" presStyleCnt="4"/>
      <dgm:spPr/>
    </dgm:pt>
    <dgm:pt modelId="{41A8A2CE-7BD2-4FA6-BFA0-372D7BBCFC32}" type="pres">
      <dgm:prSet presAssocID="{9DC8EC5E-4628-4033-87D9-91DE4BDBA264}" presName="hierRoot2" presStyleCnt="0">
        <dgm:presLayoutVars>
          <dgm:hierBranch val="init"/>
        </dgm:presLayoutVars>
      </dgm:prSet>
      <dgm:spPr/>
    </dgm:pt>
    <dgm:pt modelId="{B86957CB-2D0F-416F-8E13-E9FC99348F7B}" type="pres">
      <dgm:prSet presAssocID="{9DC8EC5E-4628-4033-87D9-91DE4BDBA264}" presName="rootComposite" presStyleCnt="0"/>
      <dgm:spPr/>
    </dgm:pt>
    <dgm:pt modelId="{1F42D93C-26DB-4AB2-B0BF-0BF65894BF23}" type="pres">
      <dgm:prSet presAssocID="{9DC8EC5E-4628-4033-87D9-91DE4BDBA264}" presName="rootText" presStyleLbl="node2" presStyleIdx="3" presStyleCnt="4">
        <dgm:presLayoutVars>
          <dgm:chPref val="3"/>
        </dgm:presLayoutVars>
      </dgm:prSet>
      <dgm:spPr/>
    </dgm:pt>
    <dgm:pt modelId="{8FE478AF-F6C1-4408-B573-77798F5A4F3B}" type="pres">
      <dgm:prSet presAssocID="{9DC8EC5E-4628-4033-87D9-91DE4BDBA264}" presName="rootConnector" presStyleLbl="node2" presStyleIdx="3" presStyleCnt="4"/>
      <dgm:spPr/>
    </dgm:pt>
    <dgm:pt modelId="{7B4DCD51-B0DF-40B3-97B5-810EAB930DAB}" type="pres">
      <dgm:prSet presAssocID="{9DC8EC5E-4628-4033-87D9-91DE4BDBA264}" presName="hierChild4" presStyleCnt="0"/>
      <dgm:spPr/>
    </dgm:pt>
    <dgm:pt modelId="{EC4F5F2D-4ACA-4B35-869D-086E60E9EF8B}" type="pres">
      <dgm:prSet presAssocID="{9DC8EC5E-4628-4033-87D9-91DE4BDBA264}" presName="hierChild5" presStyleCnt="0"/>
      <dgm:spPr/>
    </dgm:pt>
    <dgm:pt modelId="{4BB30EFF-79DF-4D66-BEAB-E765FD9126B5}" type="pres">
      <dgm:prSet presAssocID="{3221DCDF-12B4-4A41-BCD2-692A1C7F4516}" presName="hierChild3" presStyleCnt="0"/>
      <dgm:spPr/>
    </dgm:pt>
  </dgm:ptLst>
  <dgm:cxnLst>
    <dgm:cxn modelId="{2A2E4902-C57B-43AE-984A-17884E0FC116}" srcId="{A3F29393-EBF1-4556-87D1-897A4ACB55D3}" destId="{7FCDF9D5-7749-4A43-8FD4-FDEF255917B1}" srcOrd="1" destOrd="0" parTransId="{941E71E7-92D0-4D6F-B3E1-F6316F759FAB}" sibTransId="{565626DD-D282-4B63-B2CE-70BD00A236A0}"/>
    <dgm:cxn modelId="{35412305-82E8-4F85-BEEE-3ACA442FAD39}" type="presOf" srcId="{7FCDF9D5-7749-4A43-8FD4-FDEF255917B1}" destId="{ACDD851C-69A9-423C-A948-3D39A3ECF064}" srcOrd="1" destOrd="0" presId="urn:microsoft.com/office/officeart/2005/8/layout/orgChart1"/>
    <dgm:cxn modelId="{2B8A8E1B-A9F4-49ED-B371-B0FC89BB8001}" srcId="{3221DCDF-12B4-4A41-BCD2-692A1C7F4516}" destId="{9DC8EC5E-4628-4033-87D9-91DE4BDBA264}" srcOrd="0" destOrd="0" parTransId="{B5E951D9-8D10-4472-8637-936E5DB35F4C}" sibTransId="{762E5EBC-2B82-498F-A5B6-13382A4A8033}"/>
    <dgm:cxn modelId="{6FB70D1E-FEF1-469A-9251-8675A1BB3998}" type="presOf" srcId="{40E80881-F889-4C6C-B46C-6879B3495653}" destId="{DCEBBAF8-1343-4864-BFDC-9F53915B261B}" srcOrd="0" destOrd="0" presId="urn:microsoft.com/office/officeart/2005/8/layout/orgChart1"/>
    <dgm:cxn modelId="{E1A8892A-9C8D-4A9F-88D8-1E5AA4014837}" type="presOf" srcId="{693B552A-E254-40EA-96DC-6DB9B63E1112}" destId="{3DCB487B-FB9D-4ADD-8208-8D75179118F2}" srcOrd="1" destOrd="0" presId="urn:microsoft.com/office/officeart/2005/8/layout/orgChart1"/>
    <dgm:cxn modelId="{CA81B92F-DF35-473A-8F27-48DA3C4F71DB}" type="presOf" srcId="{BD6F1329-B74F-40C2-AA3A-43DB73F81F06}" destId="{F49777BB-6966-4396-82F9-BE25817362C4}" srcOrd="0" destOrd="0" presId="urn:microsoft.com/office/officeart/2005/8/layout/orgChart1"/>
    <dgm:cxn modelId="{1907583E-EB8F-4259-9F2C-946C0A6F4578}" type="presOf" srcId="{3221DCDF-12B4-4A41-BCD2-692A1C7F4516}" destId="{D424F883-387A-4FF4-A67C-AF49533F01F8}" srcOrd="1" destOrd="0" presId="urn:microsoft.com/office/officeart/2005/8/layout/orgChart1"/>
    <dgm:cxn modelId="{70444E43-A394-43C1-A378-B7EE2624517C}" type="presOf" srcId="{693B552A-E254-40EA-96DC-6DB9B63E1112}" destId="{F015578B-2329-47B6-BFB4-77459BAB319C}" srcOrd="0" destOrd="0" presId="urn:microsoft.com/office/officeart/2005/8/layout/orgChart1"/>
    <dgm:cxn modelId="{58638865-9438-448B-8199-D9E298B72E82}" srcId="{A3F29393-EBF1-4556-87D1-897A4ACB55D3}" destId="{776A2D78-F1FA-48CF-8202-3893FC20D9E8}" srcOrd="2" destOrd="0" parTransId="{6A9CB720-C197-4D23-A9F7-AA6312F418AC}" sibTransId="{96B395DC-3E7B-4472-9508-96C3D0399E43}"/>
    <dgm:cxn modelId="{A9D8E76F-B4BE-4E58-96A4-41B66F05AF50}" type="presOf" srcId="{9DC8EC5E-4628-4033-87D9-91DE4BDBA264}" destId="{8FE478AF-F6C1-4408-B573-77798F5A4F3B}" srcOrd="1" destOrd="0" presId="urn:microsoft.com/office/officeart/2005/8/layout/orgChart1"/>
    <dgm:cxn modelId="{1FAC1950-FC13-4251-8585-151F11B291A3}" type="presOf" srcId="{9DC8EC5E-4628-4033-87D9-91DE4BDBA264}" destId="{1F42D93C-26DB-4AB2-B0BF-0BF65894BF23}" srcOrd="0" destOrd="0" presId="urn:microsoft.com/office/officeart/2005/8/layout/orgChart1"/>
    <dgm:cxn modelId="{E545A857-0A2A-4612-B0C4-9690A1AD74E2}" type="presOf" srcId="{3BF3BA74-6D0B-4EFE-95D6-BF65C06EFC59}" destId="{D7784DD4-FA06-4B9F-95B9-9EC3951A16BA}" srcOrd="0" destOrd="0" presId="urn:microsoft.com/office/officeart/2005/8/layout/orgChart1"/>
    <dgm:cxn modelId="{70EB4981-7908-4C31-9009-D83179CF68A5}" type="presOf" srcId="{3221DCDF-12B4-4A41-BCD2-692A1C7F4516}" destId="{4727ECFF-0D50-4E32-8497-3D060C84D411}" srcOrd="0" destOrd="0" presId="urn:microsoft.com/office/officeart/2005/8/layout/orgChart1"/>
    <dgm:cxn modelId="{A198738B-87A8-45DB-B50B-00C459144BCD}" srcId="{776A2D78-F1FA-48CF-8202-3893FC20D9E8}" destId="{40E80881-F889-4C6C-B46C-6879B3495653}" srcOrd="0" destOrd="0" parTransId="{BD6F1329-B74F-40C2-AA3A-43DB73F81F06}" sibTransId="{3414C0C1-3635-43AE-85F0-B84DEB2C9515}"/>
    <dgm:cxn modelId="{28363592-4FA0-473E-964D-3297CD83F89B}" srcId="{C7393E40-CB92-4D1B-914B-BE1FA5DA317A}" destId="{693B552A-E254-40EA-96DC-6DB9B63E1112}" srcOrd="0" destOrd="0" parTransId="{3BF3BA74-6D0B-4EFE-95D6-BF65C06EFC59}" sibTransId="{2A2CF091-93F3-4577-AB25-89FB14E39E56}"/>
    <dgm:cxn modelId="{3D121299-EEFF-45F8-A19C-AA7E775F3A70}" type="presOf" srcId="{8ED61A03-EE89-498D-948B-E32544C04C44}" destId="{B293CA52-18E1-4652-9DAF-35A92E8718D1}" srcOrd="1" destOrd="0" presId="urn:microsoft.com/office/officeart/2005/8/layout/orgChart1"/>
    <dgm:cxn modelId="{0BA3DA99-3B3F-43AA-BCE2-62CA20956C55}" type="presOf" srcId="{7FCDF9D5-7749-4A43-8FD4-FDEF255917B1}" destId="{7F9B05E7-2B30-4A14-A61C-E17ACD9D85E8}" srcOrd="0" destOrd="0" presId="urn:microsoft.com/office/officeart/2005/8/layout/orgChart1"/>
    <dgm:cxn modelId="{67CC179E-965D-487B-8DDB-CBA2B7710578}" srcId="{A3F29393-EBF1-4556-87D1-897A4ACB55D3}" destId="{3221DCDF-12B4-4A41-BCD2-692A1C7F4516}" srcOrd="3" destOrd="0" parTransId="{94B8A766-230E-4D0B-B3F0-26D4AF7D509C}" sibTransId="{01EA788A-A50D-4340-93D1-F63F98EA0897}"/>
    <dgm:cxn modelId="{B85D9CA9-58AC-402E-B0AB-E1A6EEBBDDB3}" type="presOf" srcId="{40E80881-F889-4C6C-B46C-6879B3495653}" destId="{2D85F8D4-C197-4727-BC21-03643B33C52D}" srcOrd="1" destOrd="0" presId="urn:microsoft.com/office/officeart/2005/8/layout/orgChart1"/>
    <dgm:cxn modelId="{CEC7B8AA-94D2-4C6A-BF15-ADAF5D1B11B8}" type="presOf" srcId="{A3F29393-EBF1-4556-87D1-897A4ACB55D3}" destId="{51777BE9-AEE8-419B-9F0A-1128C271A6E5}" srcOrd="0" destOrd="0" presId="urn:microsoft.com/office/officeart/2005/8/layout/orgChart1"/>
    <dgm:cxn modelId="{E055CAAD-7C11-4AE9-BE9D-08E0F653F7AD}" type="presOf" srcId="{776A2D78-F1FA-48CF-8202-3893FC20D9E8}" destId="{16A054AA-D48F-4920-8C07-02AE6C404E97}" srcOrd="0" destOrd="0" presId="urn:microsoft.com/office/officeart/2005/8/layout/orgChart1"/>
    <dgm:cxn modelId="{EA045FB1-73DE-4156-AC82-68094675C2D9}" type="presOf" srcId="{B5E951D9-8D10-4472-8637-936E5DB35F4C}" destId="{44F16506-DA9D-49BA-8A8D-324083AC2D69}" srcOrd="0" destOrd="0" presId="urn:microsoft.com/office/officeart/2005/8/layout/orgChart1"/>
    <dgm:cxn modelId="{1BB16AB6-BA6E-4C0B-BE79-908F9167C2A2}" type="presOf" srcId="{3930E1DC-B6BA-4837-B34C-8CD34DAC0664}" destId="{2D80008A-F00C-43CF-9B52-9BC321042D84}" srcOrd="0" destOrd="0" presId="urn:microsoft.com/office/officeart/2005/8/layout/orgChart1"/>
    <dgm:cxn modelId="{84869EB9-CA6D-4507-A30D-059DE1CF222C}" type="presOf" srcId="{776A2D78-F1FA-48CF-8202-3893FC20D9E8}" destId="{62093987-6733-4AE9-AB1D-776E90A2DE54}" srcOrd="1" destOrd="0" presId="urn:microsoft.com/office/officeart/2005/8/layout/orgChart1"/>
    <dgm:cxn modelId="{BE686FC1-AFBE-4E53-AECC-AE3E42A2CED2}" type="presOf" srcId="{C7393E40-CB92-4D1B-914B-BE1FA5DA317A}" destId="{2BB344ED-D79D-4DDF-8E75-26477D9A69E4}" srcOrd="1" destOrd="0" presId="urn:microsoft.com/office/officeart/2005/8/layout/orgChart1"/>
    <dgm:cxn modelId="{4C297AC2-EBA6-4B51-9E2B-7D3EBEA9C8AA}" srcId="{7FCDF9D5-7749-4A43-8FD4-FDEF255917B1}" destId="{8ED61A03-EE89-498D-948B-E32544C04C44}" srcOrd="0" destOrd="0" parTransId="{3930E1DC-B6BA-4837-B34C-8CD34DAC0664}" sibTransId="{E203B64D-B531-4881-A0ED-F879809F8B9A}"/>
    <dgm:cxn modelId="{CB4430E7-6E25-403E-B38B-D74FCBA54FD5}" type="presOf" srcId="{C7393E40-CB92-4D1B-914B-BE1FA5DA317A}" destId="{1DC09230-5D07-4168-94F4-72C512C50985}" srcOrd="0" destOrd="0" presId="urn:microsoft.com/office/officeart/2005/8/layout/orgChart1"/>
    <dgm:cxn modelId="{BA5BD5EA-1677-444D-9C9C-9E9876D7C26C}" type="presOf" srcId="{8ED61A03-EE89-498D-948B-E32544C04C44}" destId="{01A1F915-78D4-415A-A920-20107F42F1EE}" srcOrd="0" destOrd="0" presId="urn:microsoft.com/office/officeart/2005/8/layout/orgChart1"/>
    <dgm:cxn modelId="{3184C2EF-8294-4795-8ED6-08D7FAE692DE}" srcId="{A3F29393-EBF1-4556-87D1-897A4ACB55D3}" destId="{C7393E40-CB92-4D1B-914B-BE1FA5DA317A}" srcOrd="0" destOrd="0" parTransId="{57FEA1F2-26A0-476F-89A4-7CF9CD69C027}" sibTransId="{8F6CBA03-2058-46A0-92FC-91451472A94E}"/>
    <dgm:cxn modelId="{CB1F7DCE-F40B-4919-A4F6-8CA482CD41DA}" type="presParOf" srcId="{51777BE9-AEE8-419B-9F0A-1128C271A6E5}" destId="{CA27456B-DA79-4588-B4D6-1A909280038A}" srcOrd="0" destOrd="0" presId="urn:microsoft.com/office/officeart/2005/8/layout/orgChart1"/>
    <dgm:cxn modelId="{F90771A9-15FB-4340-B35E-224AB7D1F016}" type="presParOf" srcId="{CA27456B-DA79-4588-B4D6-1A909280038A}" destId="{C1F26A19-46C9-461F-AF38-A3B862FD06FE}" srcOrd="0" destOrd="0" presId="urn:microsoft.com/office/officeart/2005/8/layout/orgChart1"/>
    <dgm:cxn modelId="{DD70D1DE-C884-4965-9081-615D62045FD1}" type="presParOf" srcId="{C1F26A19-46C9-461F-AF38-A3B862FD06FE}" destId="{1DC09230-5D07-4168-94F4-72C512C50985}" srcOrd="0" destOrd="0" presId="urn:microsoft.com/office/officeart/2005/8/layout/orgChart1"/>
    <dgm:cxn modelId="{44F40157-0E31-40D8-AD00-1684164F22B6}" type="presParOf" srcId="{C1F26A19-46C9-461F-AF38-A3B862FD06FE}" destId="{2BB344ED-D79D-4DDF-8E75-26477D9A69E4}" srcOrd="1" destOrd="0" presId="urn:microsoft.com/office/officeart/2005/8/layout/orgChart1"/>
    <dgm:cxn modelId="{F6D52E32-EF95-4187-9D72-F0AF4586FF2B}" type="presParOf" srcId="{CA27456B-DA79-4588-B4D6-1A909280038A}" destId="{8F98F8BF-55F8-4BC9-A95B-3A691CB709EC}" srcOrd="1" destOrd="0" presId="urn:microsoft.com/office/officeart/2005/8/layout/orgChart1"/>
    <dgm:cxn modelId="{F6CBB9C8-B034-468B-96E6-6256C4FC402A}" type="presParOf" srcId="{8F98F8BF-55F8-4BC9-A95B-3A691CB709EC}" destId="{D7784DD4-FA06-4B9F-95B9-9EC3951A16BA}" srcOrd="0" destOrd="0" presId="urn:microsoft.com/office/officeart/2005/8/layout/orgChart1"/>
    <dgm:cxn modelId="{33C61B29-69E8-4C3C-9198-5D4ED432D61D}" type="presParOf" srcId="{8F98F8BF-55F8-4BC9-A95B-3A691CB709EC}" destId="{40BC9A4B-E679-4889-A10F-FC891C6B30F8}" srcOrd="1" destOrd="0" presId="urn:microsoft.com/office/officeart/2005/8/layout/orgChart1"/>
    <dgm:cxn modelId="{A3D2EACB-294E-4637-862F-E402C52B5DBC}" type="presParOf" srcId="{40BC9A4B-E679-4889-A10F-FC891C6B30F8}" destId="{C53C7FC6-0487-4C6C-BA68-3CD2DB692DC7}" srcOrd="0" destOrd="0" presId="urn:microsoft.com/office/officeart/2005/8/layout/orgChart1"/>
    <dgm:cxn modelId="{6F8065FE-D107-406F-9299-958527786F32}" type="presParOf" srcId="{C53C7FC6-0487-4C6C-BA68-3CD2DB692DC7}" destId="{F015578B-2329-47B6-BFB4-77459BAB319C}" srcOrd="0" destOrd="0" presId="urn:microsoft.com/office/officeart/2005/8/layout/orgChart1"/>
    <dgm:cxn modelId="{5574F613-09E0-4D9E-A969-04B0A3CBE36F}" type="presParOf" srcId="{C53C7FC6-0487-4C6C-BA68-3CD2DB692DC7}" destId="{3DCB487B-FB9D-4ADD-8208-8D75179118F2}" srcOrd="1" destOrd="0" presId="urn:microsoft.com/office/officeart/2005/8/layout/orgChart1"/>
    <dgm:cxn modelId="{CA9D5FAB-8581-4126-A60A-7E517309E9A2}" type="presParOf" srcId="{40BC9A4B-E679-4889-A10F-FC891C6B30F8}" destId="{EBE913A6-EDEA-4850-AACA-C29DFD99DFED}" srcOrd="1" destOrd="0" presId="urn:microsoft.com/office/officeart/2005/8/layout/orgChart1"/>
    <dgm:cxn modelId="{810B652B-5B7F-4764-842F-088FC4170F2C}" type="presParOf" srcId="{40BC9A4B-E679-4889-A10F-FC891C6B30F8}" destId="{66D6A235-CA25-4DED-8D1A-5E18DD99926E}" srcOrd="2" destOrd="0" presId="urn:microsoft.com/office/officeart/2005/8/layout/orgChart1"/>
    <dgm:cxn modelId="{C2108BFD-C8A7-480D-AB25-77D986CB32FF}" type="presParOf" srcId="{CA27456B-DA79-4588-B4D6-1A909280038A}" destId="{CA164563-6FCB-4731-8BAB-C1D90D03FA23}" srcOrd="2" destOrd="0" presId="urn:microsoft.com/office/officeart/2005/8/layout/orgChart1"/>
    <dgm:cxn modelId="{35EBA6B0-40ED-4879-AFC7-45C6BE0665D3}" type="presParOf" srcId="{51777BE9-AEE8-419B-9F0A-1128C271A6E5}" destId="{84F080FD-9541-4C8A-AC63-7513165BB20E}" srcOrd="1" destOrd="0" presId="urn:microsoft.com/office/officeart/2005/8/layout/orgChart1"/>
    <dgm:cxn modelId="{C154AB98-A38F-4CDF-A0ED-486E2F180869}" type="presParOf" srcId="{84F080FD-9541-4C8A-AC63-7513165BB20E}" destId="{3AB3752C-DA45-4E73-80CB-368A37FE0B38}" srcOrd="0" destOrd="0" presId="urn:microsoft.com/office/officeart/2005/8/layout/orgChart1"/>
    <dgm:cxn modelId="{8BA69383-2CDD-4303-BD67-4864EFACEE6E}" type="presParOf" srcId="{3AB3752C-DA45-4E73-80CB-368A37FE0B38}" destId="{7F9B05E7-2B30-4A14-A61C-E17ACD9D85E8}" srcOrd="0" destOrd="0" presId="urn:microsoft.com/office/officeart/2005/8/layout/orgChart1"/>
    <dgm:cxn modelId="{E02D8EEF-4C29-4A44-87E7-F822F4C1ADC3}" type="presParOf" srcId="{3AB3752C-DA45-4E73-80CB-368A37FE0B38}" destId="{ACDD851C-69A9-423C-A948-3D39A3ECF064}" srcOrd="1" destOrd="0" presId="urn:microsoft.com/office/officeart/2005/8/layout/orgChart1"/>
    <dgm:cxn modelId="{6DF06ED1-C757-4822-8EAF-5D08F4D76B1D}" type="presParOf" srcId="{84F080FD-9541-4C8A-AC63-7513165BB20E}" destId="{8CB05DC0-27EC-4882-BF79-7EBDE37DE430}" srcOrd="1" destOrd="0" presId="urn:microsoft.com/office/officeart/2005/8/layout/orgChart1"/>
    <dgm:cxn modelId="{71D3ACF8-6EA9-44E9-8AE1-D499D634E93A}" type="presParOf" srcId="{8CB05DC0-27EC-4882-BF79-7EBDE37DE430}" destId="{2D80008A-F00C-43CF-9B52-9BC321042D84}" srcOrd="0" destOrd="0" presId="urn:microsoft.com/office/officeart/2005/8/layout/orgChart1"/>
    <dgm:cxn modelId="{9051F9A9-455C-4B38-B281-9950E8AF8330}" type="presParOf" srcId="{8CB05DC0-27EC-4882-BF79-7EBDE37DE430}" destId="{0D561AA2-647C-4051-BEA5-A3904A0AEE6F}" srcOrd="1" destOrd="0" presId="urn:microsoft.com/office/officeart/2005/8/layout/orgChart1"/>
    <dgm:cxn modelId="{BE62F2C1-F7DE-4564-BF73-BF60989B579B}" type="presParOf" srcId="{0D561AA2-647C-4051-BEA5-A3904A0AEE6F}" destId="{11DFA31D-4213-4A81-9CF1-23A74DB01E94}" srcOrd="0" destOrd="0" presId="urn:microsoft.com/office/officeart/2005/8/layout/orgChart1"/>
    <dgm:cxn modelId="{1C3A12BF-9F0A-49FB-86AD-B744F7B1B0E5}" type="presParOf" srcId="{11DFA31D-4213-4A81-9CF1-23A74DB01E94}" destId="{01A1F915-78D4-415A-A920-20107F42F1EE}" srcOrd="0" destOrd="0" presId="urn:microsoft.com/office/officeart/2005/8/layout/orgChart1"/>
    <dgm:cxn modelId="{742D7A95-5D74-4B65-B9D3-B02861D070D9}" type="presParOf" srcId="{11DFA31D-4213-4A81-9CF1-23A74DB01E94}" destId="{B293CA52-18E1-4652-9DAF-35A92E8718D1}" srcOrd="1" destOrd="0" presId="urn:microsoft.com/office/officeart/2005/8/layout/orgChart1"/>
    <dgm:cxn modelId="{16822EC3-0521-41AB-8760-0B6D4663F5F9}" type="presParOf" srcId="{0D561AA2-647C-4051-BEA5-A3904A0AEE6F}" destId="{F3FF7BC4-1517-4E03-9EB4-66C81D2542AF}" srcOrd="1" destOrd="0" presId="urn:microsoft.com/office/officeart/2005/8/layout/orgChart1"/>
    <dgm:cxn modelId="{1D6D71C2-C37D-4922-BDE3-CC29B51D7675}" type="presParOf" srcId="{0D561AA2-647C-4051-BEA5-A3904A0AEE6F}" destId="{A4B6790F-58DA-468D-8B2A-3974EC08A3ED}" srcOrd="2" destOrd="0" presId="urn:microsoft.com/office/officeart/2005/8/layout/orgChart1"/>
    <dgm:cxn modelId="{3F30B979-7A1A-4FE8-89E5-4F0E65A7AB62}" type="presParOf" srcId="{84F080FD-9541-4C8A-AC63-7513165BB20E}" destId="{EAE20FE5-DA0D-4617-ACFF-4C8BFC245543}" srcOrd="2" destOrd="0" presId="urn:microsoft.com/office/officeart/2005/8/layout/orgChart1"/>
    <dgm:cxn modelId="{A262495C-98CE-47D1-9FD2-2D37A58BD31B}" type="presParOf" srcId="{51777BE9-AEE8-419B-9F0A-1128C271A6E5}" destId="{88816C19-ED5F-48CB-A2CC-A9001F3EC232}" srcOrd="2" destOrd="0" presId="urn:microsoft.com/office/officeart/2005/8/layout/orgChart1"/>
    <dgm:cxn modelId="{DD98E705-6EBC-45F2-B1E0-A6DBBA04A0A7}" type="presParOf" srcId="{88816C19-ED5F-48CB-A2CC-A9001F3EC232}" destId="{D350F629-4848-48DA-8B0C-9594FC3256B4}" srcOrd="0" destOrd="0" presId="urn:microsoft.com/office/officeart/2005/8/layout/orgChart1"/>
    <dgm:cxn modelId="{5A177FD6-F845-4F06-8A65-638C719568DA}" type="presParOf" srcId="{D350F629-4848-48DA-8B0C-9594FC3256B4}" destId="{16A054AA-D48F-4920-8C07-02AE6C404E97}" srcOrd="0" destOrd="0" presId="urn:microsoft.com/office/officeart/2005/8/layout/orgChart1"/>
    <dgm:cxn modelId="{5F68D236-EAF6-4F23-B275-F942A48761B3}" type="presParOf" srcId="{D350F629-4848-48DA-8B0C-9594FC3256B4}" destId="{62093987-6733-4AE9-AB1D-776E90A2DE54}" srcOrd="1" destOrd="0" presId="urn:microsoft.com/office/officeart/2005/8/layout/orgChart1"/>
    <dgm:cxn modelId="{E4E75878-6CCD-451E-A7C4-745D1C91B894}" type="presParOf" srcId="{88816C19-ED5F-48CB-A2CC-A9001F3EC232}" destId="{9491589A-A497-4EF3-931A-9E9193C3AD15}" srcOrd="1" destOrd="0" presId="urn:microsoft.com/office/officeart/2005/8/layout/orgChart1"/>
    <dgm:cxn modelId="{E43DFF48-EA80-4D25-A5A3-6AEDC8BA4D9C}" type="presParOf" srcId="{9491589A-A497-4EF3-931A-9E9193C3AD15}" destId="{F49777BB-6966-4396-82F9-BE25817362C4}" srcOrd="0" destOrd="0" presId="urn:microsoft.com/office/officeart/2005/8/layout/orgChart1"/>
    <dgm:cxn modelId="{6BF7E241-B923-48EC-A6AC-5CFA0F5DBF23}" type="presParOf" srcId="{9491589A-A497-4EF3-931A-9E9193C3AD15}" destId="{CF658274-3BF7-4130-B09B-002F5F0DCCC8}" srcOrd="1" destOrd="0" presId="urn:microsoft.com/office/officeart/2005/8/layout/orgChart1"/>
    <dgm:cxn modelId="{B81F81E0-F639-4352-813E-4D30F81FE994}" type="presParOf" srcId="{CF658274-3BF7-4130-B09B-002F5F0DCCC8}" destId="{BCA650F0-F7B0-462E-B64B-DC0D065ABD9B}" srcOrd="0" destOrd="0" presId="urn:microsoft.com/office/officeart/2005/8/layout/orgChart1"/>
    <dgm:cxn modelId="{FDABBE80-3A79-4313-8C1D-CD39B0DDC238}" type="presParOf" srcId="{BCA650F0-F7B0-462E-B64B-DC0D065ABD9B}" destId="{DCEBBAF8-1343-4864-BFDC-9F53915B261B}" srcOrd="0" destOrd="0" presId="urn:microsoft.com/office/officeart/2005/8/layout/orgChart1"/>
    <dgm:cxn modelId="{D7600969-6456-4747-84C2-64FED07F462B}" type="presParOf" srcId="{BCA650F0-F7B0-462E-B64B-DC0D065ABD9B}" destId="{2D85F8D4-C197-4727-BC21-03643B33C52D}" srcOrd="1" destOrd="0" presId="urn:microsoft.com/office/officeart/2005/8/layout/orgChart1"/>
    <dgm:cxn modelId="{24F2EDDD-8D58-4C12-8FFC-EEAADD478AEC}" type="presParOf" srcId="{CF658274-3BF7-4130-B09B-002F5F0DCCC8}" destId="{1D08E761-8103-4261-AF37-6431EF1579B7}" srcOrd="1" destOrd="0" presId="urn:microsoft.com/office/officeart/2005/8/layout/orgChart1"/>
    <dgm:cxn modelId="{A85070C1-D7BA-4ED6-A0C3-8B0EB7048B44}" type="presParOf" srcId="{CF658274-3BF7-4130-B09B-002F5F0DCCC8}" destId="{07374A86-3D4E-472C-A173-F433148FB8B8}" srcOrd="2" destOrd="0" presId="urn:microsoft.com/office/officeart/2005/8/layout/orgChart1"/>
    <dgm:cxn modelId="{5F2F527E-E977-402D-9D79-99E67A0E2A73}" type="presParOf" srcId="{88816C19-ED5F-48CB-A2CC-A9001F3EC232}" destId="{C80A9F5B-D5EE-4F7F-9F7F-D0DC8899825F}" srcOrd="2" destOrd="0" presId="urn:microsoft.com/office/officeart/2005/8/layout/orgChart1"/>
    <dgm:cxn modelId="{6C819250-D43C-4511-8759-9ADDE3E63B79}" type="presParOf" srcId="{51777BE9-AEE8-419B-9F0A-1128C271A6E5}" destId="{16F6A7F8-081E-42A9-A2E3-EB41BD6C088B}" srcOrd="3" destOrd="0" presId="urn:microsoft.com/office/officeart/2005/8/layout/orgChart1"/>
    <dgm:cxn modelId="{B564FED6-933E-435D-B315-4BFDC8C42DE7}" type="presParOf" srcId="{16F6A7F8-081E-42A9-A2E3-EB41BD6C088B}" destId="{C51603E8-3E11-4617-BED9-21C1C4E4C04B}" srcOrd="0" destOrd="0" presId="urn:microsoft.com/office/officeart/2005/8/layout/orgChart1"/>
    <dgm:cxn modelId="{30C2F3F1-8345-450D-8373-7C07FAEEEB64}" type="presParOf" srcId="{C51603E8-3E11-4617-BED9-21C1C4E4C04B}" destId="{4727ECFF-0D50-4E32-8497-3D060C84D411}" srcOrd="0" destOrd="0" presId="urn:microsoft.com/office/officeart/2005/8/layout/orgChart1"/>
    <dgm:cxn modelId="{3262D87D-1D94-426E-A92C-A6E9D9B6327E}" type="presParOf" srcId="{C51603E8-3E11-4617-BED9-21C1C4E4C04B}" destId="{D424F883-387A-4FF4-A67C-AF49533F01F8}" srcOrd="1" destOrd="0" presId="urn:microsoft.com/office/officeart/2005/8/layout/orgChart1"/>
    <dgm:cxn modelId="{560C233E-28EB-456E-8DEA-B5D69B5B5642}" type="presParOf" srcId="{16F6A7F8-081E-42A9-A2E3-EB41BD6C088B}" destId="{5A2A6E55-9E07-4665-9D73-99C329A8AF9E}" srcOrd="1" destOrd="0" presId="urn:microsoft.com/office/officeart/2005/8/layout/orgChart1"/>
    <dgm:cxn modelId="{CA2C7DF4-8D27-40BD-82D0-DEC6552583BB}" type="presParOf" srcId="{5A2A6E55-9E07-4665-9D73-99C329A8AF9E}" destId="{44F16506-DA9D-49BA-8A8D-324083AC2D69}" srcOrd="0" destOrd="0" presId="urn:microsoft.com/office/officeart/2005/8/layout/orgChart1"/>
    <dgm:cxn modelId="{8724368A-4605-41F1-ABCE-D15972E710F8}" type="presParOf" srcId="{5A2A6E55-9E07-4665-9D73-99C329A8AF9E}" destId="{41A8A2CE-7BD2-4FA6-BFA0-372D7BBCFC32}" srcOrd="1" destOrd="0" presId="urn:microsoft.com/office/officeart/2005/8/layout/orgChart1"/>
    <dgm:cxn modelId="{F4CCF87E-8367-4C45-8FE7-ADDFB9B603B3}" type="presParOf" srcId="{41A8A2CE-7BD2-4FA6-BFA0-372D7BBCFC32}" destId="{B86957CB-2D0F-416F-8E13-E9FC99348F7B}" srcOrd="0" destOrd="0" presId="urn:microsoft.com/office/officeart/2005/8/layout/orgChart1"/>
    <dgm:cxn modelId="{6E5ED5F8-6560-4818-B1F4-4F7E1E2DEE28}" type="presParOf" srcId="{B86957CB-2D0F-416F-8E13-E9FC99348F7B}" destId="{1F42D93C-26DB-4AB2-B0BF-0BF65894BF23}" srcOrd="0" destOrd="0" presId="urn:microsoft.com/office/officeart/2005/8/layout/orgChart1"/>
    <dgm:cxn modelId="{DCD1FF76-565B-4691-BAAA-62E8290CF551}" type="presParOf" srcId="{B86957CB-2D0F-416F-8E13-E9FC99348F7B}" destId="{8FE478AF-F6C1-4408-B573-77798F5A4F3B}" srcOrd="1" destOrd="0" presId="urn:microsoft.com/office/officeart/2005/8/layout/orgChart1"/>
    <dgm:cxn modelId="{3CD19E2B-774F-4FD6-8581-16C36447300D}" type="presParOf" srcId="{41A8A2CE-7BD2-4FA6-BFA0-372D7BBCFC32}" destId="{7B4DCD51-B0DF-40B3-97B5-810EAB930DAB}" srcOrd="1" destOrd="0" presId="urn:microsoft.com/office/officeart/2005/8/layout/orgChart1"/>
    <dgm:cxn modelId="{12FB65A6-1EC2-44E0-BC21-CEAE351DC83B}" type="presParOf" srcId="{41A8A2CE-7BD2-4FA6-BFA0-372D7BBCFC32}" destId="{EC4F5F2D-4ACA-4B35-869D-086E60E9EF8B}" srcOrd="2" destOrd="0" presId="urn:microsoft.com/office/officeart/2005/8/layout/orgChart1"/>
    <dgm:cxn modelId="{B1138F2A-404E-4481-8142-F651AB5347FD}" type="presParOf" srcId="{16F6A7F8-081E-42A9-A2E3-EB41BD6C088B}" destId="{4BB30EFF-79DF-4D66-BEAB-E765FD9126B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8A64E-1608-46A0-BD4A-8648BE2B7F79}" type="doc">
      <dgm:prSet loTypeId="urn:microsoft.com/office/officeart/2008/layout/NameandTitleOrganizationalChart" loCatId="hierarchy" qsTypeId="urn:microsoft.com/office/officeart/2005/8/quickstyle/simple2" qsCatId="simple" csTypeId="urn:microsoft.com/office/officeart/2005/8/colors/accent1_2" csCatId="accent1" phldr="1"/>
      <dgm:spPr/>
      <dgm:t>
        <a:bodyPr/>
        <a:lstStyle/>
        <a:p>
          <a:endParaRPr lang="en-GB"/>
        </a:p>
      </dgm:t>
    </dgm:pt>
    <dgm:pt modelId="{5C648FA2-084A-4363-9788-187C4D53BB85}">
      <dgm:prSet phldrT="[Text]"/>
      <dgm:spPr/>
      <dgm:t>
        <a:bodyPr/>
        <a:lstStyle/>
        <a:p>
          <a:r>
            <a:rPr lang="en-GB" dirty="0"/>
            <a:t>Cognition and Learning</a:t>
          </a:r>
        </a:p>
      </dgm:t>
    </dgm:pt>
    <dgm:pt modelId="{807C365E-2CC6-4D8B-B41E-898F01DA37D9}" type="parTrans" cxnId="{46F6A5E6-F96B-4454-99DF-3992BCF2D6FE}">
      <dgm:prSet/>
      <dgm:spPr/>
      <dgm:t>
        <a:bodyPr/>
        <a:lstStyle/>
        <a:p>
          <a:endParaRPr lang="en-GB"/>
        </a:p>
      </dgm:t>
    </dgm:pt>
    <dgm:pt modelId="{CD74B598-739C-45D2-80C6-72B17C66E7F7}" type="sibTrans" cxnId="{46F6A5E6-F96B-4454-99DF-3992BCF2D6FE}">
      <dgm:prSet/>
      <dgm:spPr/>
      <dgm:t>
        <a:bodyPr/>
        <a:lstStyle/>
        <a:p>
          <a:endParaRPr lang="en-GB"/>
        </a:p>
      </dgm:t>
    </dgm:pt>
    <dgm:pt modelId="{0EA0C1DA-37A7-4AB3-A5AE-22124A5447E1}">
      <dgm:prSet/>
      <dgm:spPr/>
      <dgm:t>
        <a:bodyPr/>
        <a:lstStyle/>
        <a:p>
          <a:r>
            <a:rPr lang="en-GB" dirty="0"/>
            <a:t>Mike Black </a:t>
          </a:r>
        </a:p>
      </dgm:t>
    </dgm:pt>
    <dgm:pt modelId="{926BB9E1-5B79-4329-9F36-78670FB626A8}" type="parTrans" cxnId="{36083833-5C97-49E6-8422-726797F1A615}">
      <dgm:prSet/>
      <dgm:spPr/>
      <dgm:t>
        <a:bodyPr/>
        <a:lstStyle/>
        <a:p>
          <a:endParaRPr lang="en-GB"/>
        </a:p>
      </dgm:t>
    </dgm:pt>
    <dgm:pt modelId="{D43B65BF-F091-46B6-980B-4473DD419BBA}" type="sibTrans" cxnId="{36083833-5C97-49E6-8422-726797F1A615}">
      <dgm:prSet/>
      <dgm:spPr/>
      <dgm:t>
        <a:bodyPr/>
        <a:lstStyle/>
        <a:p>
          <a:pPr algn="l"/>
          <a:r>
            <a:rPr lang="en-GB" dirty="0"/>
            <a:t>Strand Lead</a:t>
          </a:r>
        </a:p>
      </dgm:t>
    </dgm:pt>
    <dgm:pt modelId="{8AEB9197-20A7-4618-898F-BFB6634EDA6B}">
      <dgm:prSet/>
      <dgm:spPr/>
      <dgm:t>
        <a:bodyPr/>
        <a:lstStyle/>
        <a:p>
          <a:r>
            <a:rPr lang="en-GB"/>
            <a:t>Jamie Ecclestone – Specialist Teacher</a:t>
          </a:r>
          <a:endParaRPr lang="en-GB" dirty="0"/>
        </a:p>
      </dgm:t>
    </dgm:pt>
    <dgm:pt modelId="{CAA9F238-12ED-42C0-80D6-1B657F35AE51}" type="parTrans" cxnId="{3BA6B700-A083-4F4A-8B94-902793F8197A}">
      <dgm:prSet/>
      <dgm:spPr/>
      <dgm:t>
        <a:bodyPr/>
        <a:lstStyle/>
        <a:p>
          <a:endParaRPr lang="en-GB"/>
        </a:p>
      </dgm:t>
    </dgm:pt>
    <dgm:pt modelId="{651B0C83-CBAF-4ABF-BE0D-E93718F28FF5}" type="sibTrans" cxnId="{3BA6B700-A083-4F4A-8B94-902793F8197A}">
      <dgm:prSet/>
      <dgm:spPr/>
      <dgm:t>
        <a:bodyPr/>
        <a:lstStyle/>
        <a:p>
          <a:pPr algn="l"/>
          <a:r>
            <a:rPr lang="en-GB" dirty="0"/>
            <a:t>Specialist Teacher</a:t>
          </a:r>
        </a:p>
      </dgm:t>
    </dgm:pt>
    <dgm:pt modelId="{0A197068-B6B3-4DCE-9950-7750796683A8}">
      <dgm:prSet/>
      <dgm:spPr/>
      <dgm:t>
        <a:bodyPr/>
        <a:lstStyle/>
        <a:p>
          <a:r>
            <a:rPr lang="en-GB" dirty="0"/>
            <a:t>Marcus Farrington </a:t>
          </a:r>
        </a:p>
      </dgm:t>
    </dgm:pt>
    <dgm:pt modelId="{FBFB2EEB-98CA-46A1-88C0-B2B33586BA05}" type="parTrans" cxnId="{730E5883-F5F0-4D65-B43F-181E7D9DA351}">
      <dgm:prSet/>
      <dgm:spPr/>
      <dgm:t>
        <a:bodyPr/>
        <a:lstStyle/>
        <a:p>
          <a:endParaRPr lang="en-GB"/>
        </a:p>
      </dgm:t>
    </dgm:pt>
    <dgm:pt modelId="{585B04AF-FCDD-436E-8927-B42E13DDB3E9}" type="sibTrans" cxnId="{730E5883-F5F0-4D65-B43F-181E7D9DA351}">
      <dgm:prSet/>
      <dgm:spPr/>
      <dgm:t>
        <a:bodyPr/>
        <a:lstStyle/>
        <a:p>
          <a:pPr algn="l"/>
          <a:r>
            <a:rPr lang="en-GB" dirty="0"/>
            <a:t>Strand Lead</a:t>
          </a:r>
        </a:p>
      </dgm:t>
    </dgm:pt>
    <dgm:pt modelId="{F525C83A-E79C-4DD7-86FD-96172EED747E}">
      <dgm:prSet/>
      <dgm:spPr/>
      <dgm:t>
        <a:bodyPr/>
        <a:lstStyle/>
        <a:p>
          <a:r>
            <a:rPr lang="en-GB" dirty="0"/>
            <a:t>Kieran Blogg </a:t>
          </a:r>
        </a:p>
      </dgm:t>
    </dgm:pt>
    <dgm:pt modelId="{082C2BB7-F1D0-4C64-90EF-6DAC3696A42B}" type="parTrans" cxnId="{BFE3B5B5-C312-4111-912E-79DE372096E7}">
      <dgm:prSet/>
      <dgm:spPr/>
      <dgm:t>
        <a:bodyPr/>
        <a:lstStyle/>
        <a:p>
          <a:endParaRPr lang="en-GB"/>
        </a:p>
      </dgm:t>
    </dgm:pt>
    <dgm:pt modelId="{2B1C7561-C808-489A-84AB-2D488C7DF554}" type="sibTrans" cxnId="{BFE3B5B5-C312-4111-912E-79DE372096E7}">
      <dgm:prSet/>
      <dgm:spPr/>
      <dgm:t>
        <a:bodyPr/>
        <a:lstStyle/>
        <a:p>
          <a:r>
            <a:rPr lang="en-GB" dirty="0"/>
            <a:t>Specialist Teacher</a:t>
          </a:r>
        </a:p>
      </dgm:t>
    </dgm:pt>
    <dgm:pt modelId="{32A3D5D8-5FEF-4028-AFFC-4B1B89246D3E}">
      <dgm:prSet/>
      <dgm:spPr/>
      <dgm:t>
        <a:bodyPr/>
        <a:lstStyle/>
        <a:p>
          <a:r>
            <a:rPr lang="en-GB" dirty="0"/>
            <a:t>Stephanie Taylor </a:t>
          </a:r>
        </a:p>
      </dgm:t>
    </dgm:pt>
    <dgm:pt modelId="{8BD882AA-37ED-41F4-A853-3D29733F67B8}" type="parTrans" cxnId="{96D780AD-8669-4444-987D-59381043E4EA}">
      <dgm:prSet/>
      <dgm:spPr/>
      <dgm:t>
        <a:bodyPr/>
        <a:lstStyle/>
        <a:p>
          <a:endParaRPr lang="en-GB"/>
        </a:p>
      </dgm:t>
    </dgm:pt>
    <dgm:pt modelId="{2EDE4792-74E4-4B9F-9E11-F1EBC4863E6A}" type="sibTrans" cxnId="{96D780AD-8669-4444-987D-59381043E4EA}">
      <dgm:prSet/>
      <dgm:spPr/>
      <dgm:t>
        <a:bodyPr/>
        <a:lstStyle/>
        <a:p>
          <a:r>
            <a:rPr lang="en-GB" dirty="0"/>
            <a:t>Specialist Teacher</a:t>
          </a:r>
        </a:p>
      </dgm:t>
    </dgm:pt>
    <dgm:pt modelId="{E1EF8791-8253-4383-87FD-34FD45609FA6}">
      <dgm:prSet/>
      <dgm:spPr/>
      <dgm:t>
        <a:bodyPr/>
        <a:lstStyle/>
        <a:p>
          <a:r>
            <a:rPr lang="en-GB" dirty="0"/>
            <a:t>Amy McGowan </a:t>
          </a:r>
        </a:p>
      </dgm:t>
    </dgm:pt>
    <dgm:pt modelId="{58DEFD77-195E-490C-848B-0F12FBC53FA1}" type="sibTrans" cxnId="{8021474A-A6CA-4DF3-BD57-C90A764C7CAB}">
      <dgm:prSet/>
      <dgm:spPr/>
      <dgm:t>
        <a:bodyPr/>
        <a:lstStyle/>
        <a:p>
          <a:r>
            <a:rPr lang="en-GB" dirty="0"/>
            <a:t>Specialist Teacher</a:t>
          </a:r>
        </a:p>
      </dgm:t>
    </dgm:pt>
    <dgm:pt modelId="{34C79456-A6C6-4ED8-8398-596EF24191CE}" type="parTrans" cxnId="{8021474A-A6CA-4DF3-BD57-C90A764C7CAB}">
      <dgm:prSet/>
      <dgm:spPr/>
      <dgm:t>
        <a:bodyPr/>
        <a:lstStyle/>
        <a:p>
          <a:endParaRPr lang="en-GB"/>
        </a:p>
      </dgm:t>
    </dgm:pt>
    <dgm:pt modelId="{119035DB-A2BC-4DA7-A5DE-ECFCC59E8983}">
      <dgm:prSet phldrT="[Text]"/>
      <dgm:spPr/>
      <dgm:t>
        <a:bodyPr/>
        <a:lstStyle/>
        <a:p>
          <a:r>
            <a:rPr lang="en-GB" dirty="0"/>
            <a:t>SEMH</a:t>
          </a:r>
        </a:p>
      </dgm:t>
    </dgm:pt>
    <dgm:pt modelId="{DE108C5A-23AF-44B6-9363-E65FF9021446}" type="sibTrans" cxnId="{56316B56-AB0A-4F77-9589-FB3104E4C155}">
      <dgm:prSet/>
      <dgm:spPr/>
      <dgm:t>
        <a:bodyPr/>
        <a:lstStyle/>
        <a:p>
          <a:endParaRPr lang="en-GB"/>
        </a:p>
      </dgm:t>
    </dgm:pt>
    <dgm:pt modelId="{1D13A1C0-AB28-4D73-89A3-27E8344759E5}" type="parTrans" cxnId="{56316B56-AB0A-4F77-9589-FB3104E4C155}">
      <dgm:prSet/>
      <dgm:spPr/>
      <dgm:t>
        <a:bodyPr/>
        <a:lstStyle/>
        <a:p>
          <a:endParaRPr lang="en-GB"/>
        </a:p>
      </dgm:t>
    </dgm:pt>
    <dgm:pt modelId="{3EB169C8-A28D-4920-9CD9-EB00FFEF4B7F}">
      <dgm:prSet/>
      <dgm:spPr/>
      <dgm:t>
        <a:bodyPr/>
        <a:lstStyle/>
        <a:p>
          <a:r>
            <a:rPr lang="en-GB" dirty="0"/>
            <a:t>Amanda McGarry </a:t>
          </a:r>
        </a:p>
      </dgm:t>
    </dgm:pt>
    <dgm:pt modelId="{5B58F3C2-9A1C-437B-8B02-5AB73B2E733E}" type="sibTrans" cxnId="{52A04075-826E-43C4-BB19-3DD55171AA14}">
      <dgm:prSet/>
      <dgm:spPr/>
      <dgm:t>
        <a:bodyPr/>
        <a:lstStyle/>
        <a:p>
          <a:r>
            <a:rPr lang="en-GB" dirty="0"/>
            <a:t>Specialist Teacher</a:t>
          </a:r>
        </a:p>
      </dgm:t>
    </dgm:pt>
    <dgm:pt modelId="{738D6ACE-ACA1-40F5-B4D6-2BB6DB5D9AA6}" type="parTrans" cxnId="{52A04075-826E-43C4-BB19-3DD55171AA14}">
      <dgm:prSet/>
      <dgm:spPr/>
      <dgm:t>
        <a:bodyPr/>
        <a:lstStyle/>
        <a:p>
          <a:endParaRPr lang="en-GB"/>
        </a:p>
      </dgm:t>
    </dgm:pt>
    <dgm:pt modelId="{F2EB926B-1387-4A26-A2BB-38E1C25B3072}" type="pres">
      <dgm:prSet presAssocID="{A828A64E-1608-46A0-BD4A-8648BE2B7F79}" presName="hierChild1" presStyleCnt="0">
        <dgm:presLayoutVars>
          <dgm:orgChart val="1"/>
          <dgm:chPref val="1"/>
          <dgm:dir/>
          <dgm:animOne val="branch"/>
          <dgm:animLvl val="lvl"/>
          <dgm:resizeHandles/>
        </dgm:presLayoutVars>
      </dgm:prSet>
      <dgm:spPr/>
    </dgm:pt>
    <dgm:pt modelId="{E3C81270-8D73-49F1-BE2E-E40E41C2B535}" type="pres">
      <dgm:prSet presAssocID="{5C648FA2-084A-4363-9788-187C4D53BB85}" presName="hierRoot1" presStyleCnt="0">
        <dgm:presLayoutVars>
          <dgm:hierBranch val="init"/>
        </dgm:presLayoutVars>
      </dgm:prSet>
      <dgm:spPr/>
    </dgm:pt>
    <dgm:pt modelId="{62E56AD8-E5D5-4BE4-8915-EB208BE0FD08}" type="pres">
      <dgm:prSet presAssocID="{5C648FA2-084A-4363-9788-187C4D53BB85}" presName="rootComposite1" presStyleCnt="0"/>
      <dgm:spPr/>
    </dgm:pt>
    <dgm:pt modelId="{D309839C-7BFD-4E8C-AF40-58BA5A12B5E8}" type="pres">
      <dgm:prSet presAssocID="{5C648FA2-084A-4363-9788-187C4D53BB85}" presName="rootText1" presStyleLbl="node0" presStyleIdx="0" presStyleCnt="2">
        <dgm:presLayoutVars>
          <dgm:chMax/>
          <dgm:chPref val="3"/>
        </dgm:presLayoutVars>
      </dgm:prSet>
      <dgm:spPr/>
    </dgm:pt>
    <dgm:pt modelId="{DD819D66-EFE0-4B68-9453-1B58823F3DE8}" type="pres">
      <dgm:prSet presAssocID="{5C648FA2-084A-4363-9788-187C4D53BB85}" presName="titleText1" presStyleLbl="fgAcc0" presStyleIdx="0" presStyleCnt="2">
        <dgm:presLayoutVars>
          <dgm:chMax val="0"/>
          <dgm:chPref val="0"/>
        </dgm:presLayoutVars>
      </dgm:prSet>
      <dgm:spPr/>
    </dgm:pt>
    <dgm:pt modelId="{DB768FED-3A87-4339-995C-4CA747CAC9DA}" type="pres">
      <dgm:prSet presAssocID="{5C648FA2-084A-4363-9788-187C4D53BB85}" presName="rootConnector1" presStyleLbl="node1" presStyleIdx="0" presStyleCnt="7"/>
      <dgm:spPr/>
    </dgm:pt>
    <dgm:pt modelId="{68D3EECF-0FCC-490F-B336-5F5CF9F093D0}" type="pres">
      <dgm:prSet presAssocID="{5C648FA2-084A-4363-9788-187C4D53BB85}" presName="hierChild2" presStyleCnt="0"/>
      <dgm:spPr/>
    </dgm:pt>
    <dgm:pt modelId="{FE6D3746-C6D1-4DA9-B85F-E1A81EB0815F}" type="pres">
      <dgm:prSet presAssocID="{926BB9E1-5B79-4329-9F36-78670FB626A8}" presName="Name37" presStyleLbl="parChTrans1D2" presStyleIdx="0" presStyleCnt="2"/>
      <dgm:spPr/>
    </dgm:pt>
    <dgm:pt modelId="{4D87CF4B-37E9-488C-9979-10DB618D441B}" type="pres">
      <dgm:prSet presAssocID="{0EA0C1DA-37A7-4AB3-A5AE-22124A5447E1}" presName="hierRoot2" presStyleCnt="0">
        <dgm:presLayoutVars>
          <dgm:hierBranch val="init"/>
        </dgm:presLayoutVars>
      </dgm:prSet>
      <dgm:spPr/>
    </dgm:pt>
    <dgm:pt modelId="{3CDD46CD-DF78-4C9E-93DD-8E95F8B2F08A}" type="pres">
      <dgm:prSet presAssocID="{0EA0C1DA-37A7-4AB3-A5AE-22124A5447E1}" presName="rootComposite" presStyleCnt="0"/>
      <dgm:spPr/>
    </dgm:pt>
    <dgm:pt modelId="{23873DE7-0FA9-49E3-B39D-C7D844A3F03B}" type="pres">
      <dgm:prSet presAssocID="{0EA0C1DA-37A7-4AB3-A5AE-22124A5447E1}" presName="rootText" presStyleLbl="node1" presStyleIdx="0" presStyleCnt="7">
        <dgm:presLayoutVars>
          <dgm:chMax/>
          <dgm:chPref val="3"/>
        </dgm:presLayoutVars>
      </dgm:prSet>
      <dgm:spPr/>
    </dgm:pt>
    <dgm:pt modelId="{EA29C4E2-4823-45E6-8384-3B8293FCF72B}" type="pres">
      <dgm:prSet presAssocID="{0EA0C1DA-37A7-4AB3-A5AE-22124A5447E1}" presName="titleText2" presStyleLbl="fgAcc1" presStyleIdx="0" presStyleCnt="7">
        <dgm:presLayoutVars>
          <dgm:chMax val="0"/>
          <dgm:chPref val="0"/>
        </dgm:presLayoutVars>
      </dgm:prSet>
      <dgm:spPr/>
    </dgm:pt>
    <dgm:pt modelId="{F0322948-7D66-48FF-8B61-0817EB1D4493}" type="pres">
      <dgm:prSet presAssocID="{0EA0C1DA-37A7-4AB3-A5AE-22124A5447E1}" presName="rootConnector" presStyleLbl="node2" presStyleIdx="0" presStyleCnt="0"/>
      <dgm:spPr/>
    </dgm:pt>
    <dgm:pt modelId="{90BA74EF-0C9A-4878-A66A-6C42CB85A5AA}" type="pres">
      <dgm:prSet presAssocID="{0EA0C1DA-37A7-4AB3-A5AE-22124A5447E1}" presName="hierChild4" presStyleCnt="0"/>
      <dgm:spPr/>
    </dgm:pt>
    <dgm:pt modelId="{C4A00848-AFB5-4AAC-A17F-F2FC40E281A1}" type="pres">
      <dgm:prSet presAssocID="{CAA9F238-12ED-42C0-80D6-1B657F35AE51}" presName="Name37" presStyleLbl="parChTrans1D3" presStyleIdx="0" presStyleCnt="2"/>
      <dgm:spPr/>
    </dgm:pt>
    <dgm:pt modelId="{0D96CBA9-1FF0-46D5-A87B-ADC7C597DC8F}" type="pres">
      <dgm:prSet presAssocID="{8AEB9197-20A7-4618-898F-BFB6634EDA6B}" presName="hierRoot2" presStyleCnt="0">
        <dgm:presLayoutVars>
          <dgm:hierBranch val="init"/>
        </dgm:presLayoutVars>
      </dgm:prSet>
      <dgm:spPr/>
    </dgm:pt>
    <dgm:pt modelId="{F0608981-F46E-4185-B894-B6587C594D67}" type="pres">
      <dgm:prSet presAssocID="{8AEB9197-20A7-4618-898F-BFB6634EDA6B}" presName="rootComposite" presStyleCnt="0"/>
      <dgm:spPr/>
    </dgm:pt>
    <dgm:pt modelId="{FEA49CF8-C010-489E-8473-E6C055209EB5}" type="pres">
      <dgm:prSet presAssocID="{8AEB9197-20A7-4618-898F-BFB6634EDA6B}" presName="rootText" presStyleLbl="node1" presStyleIdx="1" presStyleCnt="7">
        <dgm:presLayoutVars>
          <dgm:chMax/>
          <dgm:chPref val="3"/>
        </dgm:presLayoutVars>
      </dgm:prSet>
      <dgm:spPr/>
    </dgm:pt>
    <dgm:pt modelId="{14647D92-B1B2-49DF-BC0F-CFFBE973B725}" type="pres">
      <dgm:prSet presAssocID="{8AEB9197-20A7-4618-898F-BFB6634EDA6B}" presName="titleText2" presStyleLbl="fgAcc1" presStyleIdx="1" presStyleCnt="7">
        <dgm:presLayoutVars>
          <dgm:chMax val="0"/>
          <dgm:chPref val="0"/>
        </dgm:presLayoutVars>
      </dgm:prSet>
      <dgm:spPr/>
    </dgm:pt>
    <dgm:pt modelId="{F7119A71-2CB9-4BBE-B304-890C6A4694D4}" type="pres">
      <dgm:prSet presAssocID="{8AEB9197-20A7-4618-898F-BFB6634EDA6B}" presName="rootConnector" presStyleLbl="node3" presStyleIdx="0" presStyleCnt="0"/>
      <dgm:spPr/>
    </dgm:pt>
    <dgm:pt modelId="{C66B5901-ED30-4A07-B1AA-873DEB8E5F41}" type="pres">
      <dgm:prSet presAssocID="{8AEB9197-20A7-4618-898F-BFB6634EDA6B}" presName="hierChild4" presStyleCnt="0"/>
      <dgm:spPr/>
    </dgm:pt>
    <dgm:pt modelId="{B23F93E4-BA5A-4FD3-8CDE-F7F943FD1A96}" type="pres">
      <dgm:prSet presAssocID="{8AEB9197-20A7-4618-898F-BFB6634EDA6B}" presName="hierChild5" presStyleCnt="0"/>
      <dgm:spPr/>
    </dgm:pt>
    <dgm:pt modelId="{98F91EA2-F5A3-4F77-9F65-ECCF3166582F}" type="pres">
      <dgm:prSet presAssocID="{0EA0C1DA-37A7-4AB3-A5AE-22124A5447E1}" presName="hierChild5" presStyleCnt="0"/>
      <dgm:spPr/>
    </dgm:pt>
    <dgm:pt modelId="{FBAC939D-6B08-434D-B64E-B290D8B7A30C}" type="pres">
      <dgm:prSet presAssocID="{5C648FA2-084A-4363-9788-187C4D53BB85}" presName="hierChild3" presStyleCnt="0"/>
      <dgm:spPr/>
    </dgm:pt>
    <dgm:pt modelId="{DA4205F9-61CC-47E0-8DF6-A465E9FB14BA}" type="pres">
      <dgm:prSet presAssocID="{119035DB-A2BC-4DA7-A5DE-ECFCC59E8983}" presName="hierRoot1" presStyleCnt="0">
        <dgm:presLayoutVars>
          <dgm:hierBranch val="init"/>
        </dgm:presLayoutVars>
      </dgm:prSet>
      <dgm:spPr/>
    </dgm:pt>
    <dgm:pt modelId="{2D776CA2-D70D-4035-AC1D-6693E8FBB6EE}" type="pres">
      <dgm:prSet presAssocID="{119035DB-A2BC-4DA7-A5DE-ECFCC59E8983}" presName="rootComposite1" presStyleCnt="0"/>
      <dgm:spPr/>
    </dgm:pt>
    <dgm:pt modelId="{F8661D1C-F76A-41DD-A6EB-D7F9F39B880F}" type="pres">
      <dgm:prSet presAssocID="{119035DB-A2BC-4DA7-A5DE-ECFCC59E8983}" presName="rootText1" presStyleLbl="node0" presStyleIdx="1" presStyleCnt="2">
        <dgm:presLayoutVars>
          <dgm:chMax/>
          <dgm:chPref val="3"/>
        </dgm:presLayoutVars>
      </dgm:prSet>
      <dgm:spPr/>
    </dgm:pt>
    <dgm:pt modelId="{E3FAC8E6-0EEB-459A-A945-A4E13F847DF6}" type="pres">
      <dgm:prSet presAssocID="{119035DB-A2BC-4DA7-A5DE-ECFCC59E8983}" presName="titleText1" presStyleLbl="fgAcc0" presStyleIdx="1" presStyleCnt="2">
        <dgm:presLayoutVars>
          <dgm:chMax val="0"/>
          <dgm:chPref val="0"/>
        </dgm:presLayoutVars>
      </dgm:prSet>
      <dgm:spPr/>
    </dgm:pt>
    <dgm:pt modelId="{CB844B1A-4248-4BC7-AF26-2FC07BF09897}" type="pres">
      <dgm:prSet presAssocID="{119035DB-A2BC-4DA7-A5DE-ECFCC59E8983}" presName="rootConnector1" presStyleLbl="node1" presStyleIdx="1" presStyleCnt="7"/>
      <dgm:spPr/>
    </dgm:pt>
    <dgm:pt modelId="{19CB059F-F935-48E5-AFCB-27E18C269E82}" type="pres">
      <dgm:prSet presAssocID="{119035DB-A2BC-4DA7-A5DE-ECFCC59E8983}" presName="hierChild2" presStyleCnt="0"/>
      <dgm:spPr/>
    </dgm:pt>
    <dgm:pt modelId="{C73C0EFF-5BA9-4B70-8578-CB8FAE1CC81B}" type="pres">
      <dgm:prSet presAssocID="{FBFB2EEB-98CA-46A1-88C0-B2B33586BA05}" presName="Name37" presStyleLbl="parChTrans1D2" presStyleIdx="1" presStyleCnt="2"/>
      <dgm:spPr/>
    </dgm:pt>
    <dgm:pt modelId="{44AD8103-0B35-4D74-A931-EC967ED81F44}" type="pres">
      <dgm:prSet presAssocID="{0A197068-B6B3-4DCE-9950-7750796683A8}" presName="hierRoot2" presStyleCnt="0">
        <dgm:presLayoutVars>
          <dgm:hierBranch val="init"/>
        </dgm:presLayoutVars>
      </dgm:prSet>
      <dgm:spPr/>
    </dgm:pt>
    <dgm:pt modelId="{217A26B7-064B-4B1D-830A-5B3DD481CA9F}" type="pres">
      <dgm:prSet presAssocID="{0A197068-B6B3-4DCE-9950-7750796683A8}" presName="rootComposite" presStyleCnt="0"/>
      <dgm:spPr/>
    </dgm:pt>
    <dgm:pt modelId="{C501F9C5-1298-4E71-833E-D5B415AB0A86}" type="pres">
      <dgm:prSet presAssocID="{0A197068-B6B3-4DCE-9950-7750796683A8}" presName="rootText" presStyleLbl="node1" presStyleIdx="2" presStyleCnt="7">
        <dgm:presLayoutVars>
          <dgm:chMax/>
          <dgm:chPref val="3"/>
        </dgm:presLayoutVars>
      </dgm:prSet>
      <dgm:spPr/>
    </dgm:pt>
    <dgm:pt modelId="{5A9EFC5C-AF3F-4C23-AB55-BC1FE4EED5D3}" type="pres">
      <dgm:prSet presAssocID="{0A197068-B6B3-4DCE-9950-7750796683A8}" presName="titleText2" presStyleLbl="fgAcc1" presStyleIdx="2" presStyleCnt="7">
        <dgm:presLayoutVars>
          <dgm:chMax val="0"/>
          <dgm:chPref val="0"/>
        </dgm:presLayoutVars>
      </dgm:prSet>
      <dgm:spPr/>
    </dgm:pt>
    <dgm:pt modelId="{858807D1-9184-4B72-9E65-9B5B028F0211}" type="pres">
      <dgm:prSet presAssocID="{0A197068-B6B3-4DCE-9950-7750796683A8}" presName="rootConnector" presStyleLbl="node2" presStyleIdx="0" presStyleCnt="0"/>
      <dgm:spPr/>
    </dgm:pt>
    <dgm:pt modelId="{670F443E-5DC9-4E33-86B6-72EFE5DA3298}" type="pres">
      <dgm:prSet presAssocID="{0A197068-B6B3-4DCE-9950-7750796683A8}" presName="hierChild4" presStyleCnt="0"/>
      <dgm:spPr/>
    </dgm:pt>
    <dgm:pt modelId="{5518DC54-1882-42D8-AEA3-CD5C303EAEB5}" type="pres">
      <dgm:prSet presAssocID="{34C79456-A6C6-4ED8-8398-596EF24191CE}" presName="Name37" presStyleLbl="parChTrans1D3" presStyleIdx="1" presStyleCnt="2"/>
      <dgm:spPr/>
    </dgm:pt>
    <dgm:pt modelId="{B3F0CDFF-0DF3-466A-8C5D-2CA559FB2595}" type="pres">
      <dgm:prSet presAssocID="{E1EF8791-8253-4383-87FD-34FD45609FA6}" presName="hierRoot2" presStyleCnt="0">
        <dgm:presLayoutVars>
          <dgm:hierBranch val="init"/>
        </dgm:presLayoutVars>
      </dgm:prSet>
      <dgm:spPr/>
    </dgm:pt>
    <dgm:pt modelId="{AB202938-C38E-4FC5-8DE7-84D77990AC72}" type="pres">
      <dgm:prSet presAssocID="{E1EF8791-8253-4383-87FD-34FD45609FA6}" presName="rootComposite" presStyleCnt="0"/>
      <dgm:spPr/>
    </dgm:pt>
    <dgm:pt modelId="{DFC86C45-FCC2-4BF7-9FEC-E3CDCE486D1A}" type="pres">
      <dgm:prSet presAssocID="{E1EF8791-8253-4383-87FD-34FD45609FA6}" presName="rootText" presStyleLbl="node1" presStyleIdx="3" presStyleCnt="7">
        <dgm:presLayoutVars>
          <dgm:chMax/>
          <dgm:chPref val="3"/>
        </dgm:presLayoutVars>
      </dgm:prSet>
      <dgm:spPr/>
    </dgm:pt>
    <dgm:pt modelId="{5A24FB43-DEE8-4D42-AADC-A4840895CEE9}" type="pres">
      <dgm:prSet presAssocID="{E1EF8791-8253-4383-87FD-34FD45609FA6}" presName="titleText2" presStyleLbl="fgAcc1" presStyleIdx="3" presStyleCnt="7">
        <dgm:presLayoutVars>
          <dgm:chMax val="0"/>
          <dgm:chPref val="0"/>
        </dgm:presLayoutVars>
      </dgm:prSet>
      <dgm:spPr/>
    </dgm:pt>
    <dgm:pt modelId="{64FF8653-CC0E-4B39-B0F0-B960F2A8B75B}" type="pres">
      <dgm:prSet presAssocID="{E1EF8791-8253-4383-87FD-34FD45609FA6}" presName="rootConnector" presStyleLbl="node3" presStyleIdx="0" presStyleCnt="0"/>
      <dgm:spPr/>
    </dgm:pt>
    <dgm:pt modelId="{BD44A76B-9DFB-46E1-96EF-569672A3D113}" type="pres">
      <dgm:prSet presAssocID="{E1EF8791-8253-4383-87FD-34FD45609FA6}" presName="hierChild4" presStyleCnt="0"/>
      <dgm:spPr/>
    </dgm:pt>
    <dgm:pt modelId="{44449010-9ACF-4340-963E-F38718461C54}" type="pres">
      <dgm:prSet presAssocID="{738D6ACE-ACA1-40F5-B4D6-2BB6DB5D9AA6}" presName="Name37" presStyleLbl="parChTrans1D4" presStyleIdx="0" presStyleCnt="3"/>
      <dgm:spPr/>
    </dgm:pt>
    <dgm:pt modelId="{84D61AD1-7EAE-40E2-8683-9A28E0E52E24}" type="pres">
      <dgm:prSet presAssocID="{3EB169C8-A28D-4920-9CD9-EB00FFEF4B7F}" presName="hierRoot2" presStyleCnt="0">
        <dgm:presLayoutVars>
          <dgm:hierBranch val="init"/>
        </dgm:presLayoutVars>
      </dgm:prSet>
      <dgm:spPr/>
    </dgm:pt>
    <dgm:pt modelId="{37E3147F-6A1D-4BCA-8B61-F2F6D61ED3C0}" type="pres">
      <dgm:prSet presAssocID="{3EB169C8-A28D-4920-9CD9-EB00FFEF4B7F}" presName="rootComposite" presStyleCnt="0"/>
      <dgm:spPr/>
    </dgm:pt>
    <dgm:pt modelId="{2E538A1D-33BF-4ED1-9249-57792594CE70}" type="pres">
      <dgm:prSet presAssocID="{3EB169C8-A28D-4920-9CD9-EB00FFEF4B7F}" presName="rootText" presStyleLbl="node1" presStyleIdx="4" presStyleCnt="7">
        <dgm:presLayoutVars>
          <dgm:chMax/>
          <dgm:chPref val="3"/>
        </dgm:presLayoutVars>
      </dgm:prSet>
      <dgm:spPr/>
    </dgm:pt>
    <dgm:pt modelId="{7019195E-5ECF-4A36-968A-72FA4901C886}" type="pres">
      <dgm:prSet presAssocID="{3EB169C8-A28D-4920-9CD9-EB00FFEF4B7F}" presName="titleText2" presStyleLbl="fgAcc1" presStyleIdx="4" presStyleCnt="7">
        <dgm:presLayoutVars>
          <dgm:chMax val="0"/>
          <dgm:chPref val="0"/>
        </dgm:presLayoutVars>
      </dgm:prSet>
      <dgm:spPr/>
    </dgm:pt>
    <dgm:pt modelId="{D44F7904-6ED3-4A8C-BFA5-75A0B6C7A885}" type="pres">
      <dgm:prSet presAssocID="{3EB169C8-A28D-4920-9CD9-EB00FFEF4B7F}" presName="rootConnector" presStyleLbl="node4" presStyleIdx="0" presStyleCnt="0"/>
      <dgm:spPr/>
    </dgm:pt>
    <dgm:pt modelId="{11CAEB8F-0FEE-4088-82A7-2B0CCC2682F1}" type="pres">
      <dgm:prSet presAssocID="{3EB169C8-A28D-4920-9CD9-EB00FFEF4B7F}" presName="hierChild4" presStyleCnt="0"/>
      <dgm:spPr/>
    </dgm:pt>
    <dgm:pt modelId="{210809E9-ACF8-461E-9B3A-8CBD7CC30C3F}" type="pres">
      <dgm:prSet presAssocID="{082C2BB7-F1D0-4C64-90EF-6DAC3696A42B}" presName="Name37" presStyleLbl="parChTrans1D4" presStyleIdx="1" presStyleCnt="3"/>
      <dgm:spPr/>
    </dgm:pt>
    <dgm:pt modelId="{87AFCC08-E5DB-4358-B75A-6623CAB9EAB0}" type="pres">
      <dgm:prSet presAssocID="{F525C83A-E79C-4DD7-86FD-96172EED747E}" presName="hierRoot2" presStyleCnt="0">
        <dgm:presLayoutVars>
          <dgm:hierBranch val="init"/>
        </dgm:presLayoutVars>
      </dgm:prSet>
      <dgm:spPr/>
    </dgm:pt>
    <dgm:pt modelId="{4D73F5F0-C568-4E33-A1A0-FD2D7009E7FC}" type="pres">
      <dgm:prSet presAssocID="{F525C83A-E79C-4DD7-86FD-96172EED747E}" presName="rootComposite" presStyleCnt="0"/>
      <dgm:spPr/>
    </dgm:pt>
    <dgm:pt modelId="{65587A60-9E94-430A-9790-0A533125496F}" type="pres">
      <dgm:prSet presAssocID="{F525C83A-E79C-4DD7-86FD-96172EED747E}" presName="rootText" presStyleLbl="node1" presStyleIdx="5" presStyleCnt="7">
        <dgm:presLayoutVars>
          <dgm:chMax/>
          <dgm:chPref val="3"/>
        </dgm:presLayoutVars>
      </dgm:prSet>
      <dgm:spPr/>
    </dgm:pt>
    <dgm:pt modelId="{EC73B761-0586-4919-BF6E-E00312E0E0AB}" type="pres">
      <dgm:prSet presAssocID="{F525C83A-E79C-4DD7-86FD-96172EED747E}" presName="titleText2" presStyleLbl="fgAcc1" presStyleIdx="5" presStyleCnt="7">
        <dgm:presLayoutVars>
          <dgm:chMax val="0"/>
          <dgm:chPref val="0"/>
        </dgm:presLayoutVars>
      </dgm:prSet>
      <dgm:spPr/>
    </dgm:pt>
    <dgm:pt modelId="{443E3955-1F58-4CA7-A6C7-1825A4F7BC0F}" type="pres">
      <dgm:prSet presAssocID="{F525C83A-E79C-4DD7-86FD-96172EED747E}" presName="rootConnector" presStyleLbl="node4" presStyleIdx="0" presStyleCnt="0"/>
      <dgm:spPr/>
    </dgm:pt>
    <dgm:pt modelId="{D8DB8CF8-11AB-4099-B578-BACFC8E12AC2}" type="pres">
      <dgm:prSet presAssocID="{F525C83A-E79C-4DD7-86FD-96172EED747E}" presName="hierChild4" presStyleCnt="0"/>
      <dgm:spPr/>
    </dgm:pt>
    <dgm:pt modelId="{7C4BF0F2-70AC-4C0C-B93C-9DE69C5A4CF2}" type="pres">
      <dgm:prSet presAssocID="{8BD882AA-37ED-41F4-A853-3D29733F67B8}" presName="Name37" presStyleLbl="parChTrans1D4" presStyleIdx="2" presStyleCnt="3"/>
      <dgm:spPr/>
    </dgm:pt>
    <dgm:pt modelId="{C1F90600-4638-4C63-B45A-58BB516979FF}" type="pres">
      <dgm:prSet presAssocID="{32A3D5D8-5FEF-4028-AFFC-4B1B89246D3E}" presName="hierRoot2" presStyleCnt="0">
        <dgm:presLayoutVars>
          <dgm:hierBranch val="init"/>
        </dgm:presLayoutVars>
      </dgm:prSet>
      <dgm:spPr/>
    </dgm:pt>
    <dgm:pt modelId="{D79A540D-1B2D-46B6-8700-A3F47B31E01B}" type="pres">
      <dgm:prSet presAssocID="{32A3D5D8-5FEF-4028-AFFC-4B1B89246D3E}" presName="rootComposite" presStyleCnt="0"/>
      <dgm:spPr/>
    </dgm:pt>
    <dgm:pt modelId="{FEBD144F-AB3E-4DC5-A897-86A88CC2FE91}" type="pres">
      <dgm:prSet presAssocID="{32A3D5D8-5FEF-4028-AFFC-4B1B89246D3E}" presName="rootText" presStyleLbl="node1" presStyleIdx="6" presStyleCnt="7">
        <dgm:presLayoutVars>
          <dgm:chMax/>
          <dgm:chPref val="3"/>
        </dgm:presLayoutVars>
      </dgm:prSet>
      <dgm:spPr/>
    </dgm:pt>
    <dgm:pt modelId="{0390B790-47D6-40DF-88F1-60B734B95551}" type="pres">
      <dgm:prSet presAssocID="{32A3D5D8-5FEF-4028-AFFC-4B1B89246D3E}" presName="titleText2" presStyleLbl="fgAcc1" presStyleIdx="6" presStyleCnt="7">
        <dgm:presLayoutVars>
          <dgm:chMax val="0"/>
          <dgm:chPref val="0"/>
        </dgm:presLayoutVars>
      </dgm:prSet>
      <dgm:spPr/>
    </dgm:pt>
    <dgm:pt modelId="{CE34EA90-E2B6-49BA-AF48-E7434576605B}" type="pres">
      <dgm:prSet presAssocID="{32A3D5D8-5FEF-4028-AFFC-4B1B89246D3E}" presName="rootConnector" presStyleLbl="node4" presStyleIdx="0" presStyleCnt="0"/>
      <dgm:spPr/>
    </dgm:pt>
    <dgm:pt modelId="{9FBD5F6B-A167-4067-9E01-E5B7599CE41F}" type="pres">
      <dgm:prSet presAssocID="{32A3D5D8-5FEF-4028-AFFC-4B1B89246D3E}" presName="hierChild4" presStyleCnt="0"/>
      <dgm:spPr/>
    </dgm:pt>
    <dgm:pt modelId="{F6217F8D-F82F-4494-9AB6-2107C46FCDEE}" type="pres">
      <dgm:prSet presAssocID="{32A3D5D8-5FEF-4028-AFFC-4B1B89246D3E}" presName="hierChild5" presStyleCnt="0"/>
      <dgm:spPr/>
    </dgm:pt>
    <dgm:pt modelId="{65C282EC-7C48-4F43-B4DD-8D843028E06F}" type="pres">
      <dgm:prSet presAssocID="{F525C83A-E79C-4DD7-86FD-96172EED747E}" presName="hierChild5" presStyleCnt="0"/>
      <dgm:spPr/>
    </dgm:pt>
    <dgm:pt modelId="{E7D1CAB4-219E-4590-B4D3-E95C5BA7AB43}" type="pres">
      <dgm:prSet presAssocID="{3EB169C8-A28D-4920-9CD9-EB00FFEF4B7F}" presName="hierChild5" presStyleCnt="0"/>
      <dgm:spPr/>
    </dgm:pt>
    <dgm:pt modelId="{7F3CA95D-8C23-49E1-9FFE-8C42ECB1DC50}" type="pres">
      <dgm:prSet presAssocID="{E1EF8791-8253-4383-87FD-34FD45609FA6}" presName="hierChild5" presStyleCnt="0"/>
      <dgm:spPr/>
    </dgm:pt>
    <dgm:pt modelId="{1CA48609-295F-4B5B-BFC8-696F1F3B4CC3}" type="pres">
      <dgm:prSet presAssocID="{0A197068-B6B3-4DCE-9950-7750796683A8}" presName="hierChild5" presStyleCnt="0"/>
      <dgm:spPr/>
    </dgm:pt>
    <dgm:pt modelId="{935F937C-E538-4E95-AAEE-B735FC124D5E}" type="pres">
      <dgm:prSet presAssocID="{119035DB-A2BC-4DA7-A5DE-ECFCC59E8983}" presName="hierChild3" presStyleCnt="0"/>
      <dgm:spPr/>
    </dgm:pt>
  </dgm:ptLst>
  <dgm:cxnLst>
    <dgm:cxn modelId="{3BA6B700-A083-4F4A-8B94-902793F8197A}" srcId="{0EA0C1DA-37A7-4AB3-A5AE-22124A5447E1}" destId="{8AEB9197-20A7-4618-898F-BFB6634EDA6B}" srcOrd="0" destOrd="0" parTransId="{CAA9F238-12ED-42C0-80D6-1B657F35AE51}" sibTransId="{651B0C83-CBAF-4ABF-BE0D-E93718F28FF5}"/>
    <dgm:cxn modelId="{A02E4D09-8BF2-4099-9E8B-FBC21E821DD4}" type="presOf" srcId="{8AEB9197-20A7-4618-898F-BFB6634EDA6B}" destId="{F7119A71-2CB9-4BBE-B304-890C6A4694D4}" srcOrd="1" destOrd="0" presId="urn:microsoft.com/office/officeart/2008/layout/NameandTitleOrganizationalChart"/>
    <dgm:cxn modelId="{50C3170B-19A4-4F22-BEEB-7F09BBA433E1}" type="presOf" srcId="{651B0C83-CBAF-4ABF-BE0D-E93718F28FF5}" destId="{14647D92-B1B2-49DF-BC0F-CFFBE973B725}" srcOrd="0" destOrd="0" presId="urn:microsoft.com/office/officeart/2008/layout/NameandTitleOrganizationalChart"/>
    <dgm:cxn modelId="{6FBF8A2C-B26D-4177-A226-531B053582AA}" type="presOf" srcId="{119035DB-A2BC-4DA7-A5DE-ECFCC59E8983}" destId="{CB844B1A-4248-4BC7-AF26-2FC07BF09897}" srcOrd="1" destOrd="0" presId="urn:microsoft.com/office/officeart/2008/layout/NameandTitleOrganizationalChart"/>
    <dgm:cxn modelId="{CA562E32-BBF0-4AE4-9DD0-1C2144A99618}" type="presOf" srcId="{CAA9F238-12ED-42C0-80D6-1B657F35AE51}" destId="{C4A00848-AFB5-4AAC-A17F-F2FC40E281A1}" srcOrd="0" destOrd="0" presId="urn:microsoft.com/office/officeart/2008/layout/NameandTitleOrganizationalChart"/>
    <dgm:cxn modelId="{36083833-5C97-49E6-8422-726797F1A615}" srcId="{5C648FA2-084A-4363-9788-187C4D53BB85}" destId="{0EA0C1DA-37A7-4AB3-A5AE-22124A5447E1}" srcOrd="0" destOrd="0" parTransId="{926BB9E1-5B79-4329-9F36-78670FB626A8}" sibTransId="{D43B65BF-F091-46B6-980B-4473DD419BBA}"/>
    <dgm:cxn modelId="{9BE0EF3A-2ABB-4AC1-BC83-FE1E409E77C4}" type="presOf" srcId="{F525C83A-E79C-4DD7-86FD-96172EED747E}" destId="{65587A60-9E94-430A-9790-0A533125496F}" srcOrd="0" destOrd="0" presId="urn:microsoft.com/office/officeart/2008/layout/NameandTitleOrganizationalChart"/>
    <dgm:cxn modelId="{D9F5DB3E-61E1-4EEA-B2C0-99CCB5F9BA2E}" type="presOf" srcId="{926BB9E1-5B79-4329-9F36-78670FB626A8}" destId="{FE6D3746-C6D1-4DA9-B85F-E1A81EB0815F}" srcOrd="0" destOrd="0" presId="urn:microsoft.com/office/officeart/2008/layout/NameandTitleOrganizationalChart"/>
    <dgm:cxn modelId="{3EB7BA42-80F1-4220-B921-D0B8AC236CE4}" type="presOf" srcId="{2EDE4792-74E4-4B9F-9E11-F1EBC4863E6A}" destId="{0390B790-47D6-40DF-88F1-60B734B95551}" srcOrd="0" destOrd="0" presId="urn:microsoft.com/office/officeart/2008/layout/NameandTitleOrganizationalChart"/>
    <dgm:cxn modelId="{04201A64-31C2-405C-9645-087CE93228A0}" type="presOf" srcId="{0EA0C1DA-37A7-4AB3-A5AE-22124A5447E1}" destId="{23873DE7-0FA9-49E3-B39D-C7D844A3F03B}" srcOrd="0" destOrd="0" presId="urn:microsoft.com/office/officeart/2008/layout/NameandTitleOrganizationalChart"/>
    <dgm:cxn modelId="{96413466-FECF-410C-9601-3348FA814646}" type="presOf" srcId="{D43B65BF-F091-46B6-980B-4473DD419BBA}" destId="{EA29C4E2-4823-45E6-8384-3B8293FCF72B}" srcOrd="0" destOrd="0" presId="urn:microsoft.com/office/officeart/2008/layout/NameandTitleOrganizationalChart"/>
    <dgm:cxn modelId="{1FDE5346-46B8-4C19-B8D0-9E2427AA19A6}" type="presOf" srcId="{F525C83A-E79C-4DD7-86FD-96172EED747E}" destId="{443E3955-1F58-4CA7-A6C7-1825A4F7BC0F}" srcOrd="1" destOrd="0" presId="urn:microsoft.com/office/officeart/2008/layout/NameandTitleOrganizationalChart"/>
    <dgm:cxn modelId="{8021474A-A6CA-4DF3-BD57-C90A764C7CAB}" srcId="{0A197068-B6B3-4DCE-9950-7750796683A8}" destId="{E1EF8791-8253-4383-87FD-34FD45609FA6}" srcOrd="0" destOrd="0" parTransId="{34C79456-A6C6-4ED8-8398-596EF24191CE}" sibTransId="{58DEFD77-195E-490C-848B-0F12FBC53FA1}"/>
    <dgm:cxn modelId="{BD55C06A-25FD-4A81-9612-B1884D95E5BE}" type="presOf" srcId="{CD74B598-739C-45D2-80C6-72B17C66E7F7}" destId="{DD819D66-EFE0-4B68-9453-1B58823F3DE8}" srcOrd="0" destOrd="0" presId="urn:microsoft.com/office/officeart/2008/layout/NameandTitleOrganizationalChart"/>
    <dgm:cxn modelId="{E735B86D-E81A-4DA3-81F4-3E8D0DE27B3C}" type="presOf" srcId="{8BD882AA-37ED-41F4-A853-3D29733F67B8}" destId="{7C4BF0F2-70AC-4C0C-B93C-9DE69C5A4CF2}" srcOrd="0" destOrd="0" presId="urn:microsoft.com/office/officeart/2008/layout/NameandTitleOrganizationalChart"/>
    <dgm:cxn modelId="{C6254D51-0089-4F0F-9CC9-5C034ACCA541}" type="presOf" srcId="{0EA0C1DA-37A7-4AB3-A5AE-22124A5447E1}" destId="{F0322948-7D66-48FF-8B61-0817EB1D4493}" srcOrd="1" destOrd="0" presId="urn:microsoft.com/office/officeart/2008/layout/NameandTitleOrganizationalChart"/>
    <dgm:cxn modelId="{348E0872-4E6A-4A41-95CC-3852FDF0BA12}" type="presOf" srcId="{738D6ACE-ACA1-40F5-B4D6-2BB6DB5D9AA6}" destId="{44449010-9ACF-4340-963E-F38718461C54}" srcOrd="0" destOrd="0" presId="urn:microsoft.com/office/officeart/2008/layout/NameandTitleOrganizationalChart"/>
    <dgm:cxn modelId="{BE333C52-6C51-4647-9D9D-EABEABCE1BBE}" type="presOf" srcId="{0A197068-B6B3-4DCE-9950-7750796683A8}" destId="{858807D1-9184-4B72-9E65-9B5B028F0211}" srcOrd="1" destOrd="0" presId="urn:microsoft.com/office/officeart/2008/layout/NameandTitleOrganizationalChart"/>
    <dgm:cxn modelId="{F07EAC72-FA64-41DB-8671-8CB67D90B837}" type="presOf" srcId="{58DEFD77-195E-490C-848B-0F12FBC53FA1}" destId="{5A24FB43-DEE8-4D42-AADC-A4840895CEE9}" srcOrd="0" destOrd="0" presId="urn:microsoft.com/office/officeart/2008/layout/NameandTitleOrganizationalChart"/>
    <dgm:cxn modelId="{C22B3254-E137-442B-9F61-2F6B8A06B3EF}" type="presOf" srcId="{E1EF8791-8253-4383-87FD-34FD45609FA6}" destId="{DFC86C45-FCC2-4BF7-9FEC-E3CDCE486D1A}" srcOrd="0" destOrd="0" presId="urn:microsoft.com/office/officeart/2008/layout/NameandTitleOrganizationalChart"/>
    <dgm:cxn modelId="{D1AA3374-DEA6-470D-882B-0F9183A26481}" type="presOf" srcId="{119035DB-A2BC-4DA7-A5DE-ECFCC59E8983}" destId="{F8661D1C-F76A-41DD-A6EB-D7F9F39B880F}" srcOrd="0" destOrd="0" presId="urn:microsoft.com/office/officeart/2008/layout/NameandTitleOrganizationalChart"/>
    <dgm:cxn modelId="{52A04075-826E-43C4-BB19-3DD55171AA14}" srcId="{E1EF8791-8253-4383-87FD-34FD45609FA6}" destId="{3EB169C8-A28D-4920-9CD9-EB00FFEF4B7F}" srcOrd="0" destOrd="0" parTransId="{738D6ACE-ACA1-40F5-B4D6-2BB6DB5D9AA6}" sibTransId="{5B58F3C2-9A1C-437B-8B02-5AB73B2E733E}"/>
    <dgm:cxn modelId="{56316B56-AB0A-4F77-9589-FB3104E4C155}" srcId="{A828A64E-1608-46A0-BD4A-8648BE2B7F79}" destId="{119035DB-A2BC-4DA7-A5DE-ECFCC59E8983}" srcOrd="1" destOrd="0" parTransId="{1D13A1C0-AB28-4D73-89A3-27E8344759E5}" sibTransId="{DE108C5A-23AF-44B6-9363-E65FF9021446}"/>
    <dgm:cxn modelId="{9A6C5178-D511-445B-ACD9-3AF20BE402D5}" type="presOf" srcId="{32A3D5D8-5FEF-4028-AFFC-4B1B89246D3E}" destId="{CE34EA90-E2B6-49BA-AF48-E7434576605B}" srcOrd="1" destOrd="0" presId="urn:microsoft.com/office/officeart/2008/layout/NameandTitleOrganizationalChart"/>
    <dgm:cxn modelId="{5E28E25A-4694-4C36-BD11-0A578DDCE98C}" type="presOf" srcId="{585B04AF-FCDD-436E-8927-B42E13DDB3E9}" destId="{5A9EFC5C-AF3F-4C23-AB55-BC1FE4EED5D3}" srcOrd="0" destOrd="0" presId="urn:microsoft.com/office/officeart/2008/layout/NameandTitleOrganizationalChart"/>
    <dgm:cxn modelId="{730E5883-F5F0-4D65-B43F-181E7D9DA351}" srcId="{119035DB-A2BC-4DA7-A5DE-ECFCC59E8983}" destId="{0A197068-B6B3-4DCE-9950-7750796683A8}" srcOrd="0" destOrd="0" parTransId="{FBFB2EEB-98CA-46A1-88C0-B2B33586BA05}" sibTransId="{585B04AF-FCDD-436E-8927-B42E13DDB3E9}"/>
    <dgm:cxn modelId="{60B95D8C-089B-4591-B681-AB49E2109D70}" type="presOf" srcId="{FBFB2EEB-98CA-46A1-88C0-B2B33586BA05}" destId="{C73C0EFF-5BA9-4B70-8578-CB8FAE1CC81B}" srcOrd="0" destOrd="0" presId="urn:microsoft.com/office/officeart/2008/layout/NameandTitleOrganizationalChart"/>
    <dgm:cxn modelId="{E2283091-348D-4678-A560-55D779A56683}" type="presOf" srcId="{3EB169C8-A28D-4920-9CD9-EB00FFEF4B7F}" destId="{D44F7904-6ED3-4A8C-BFA5-75A0B6C7A885}" srcOrd="1" destOrd="0" presId="urn:microsoft.com/office/officeart/2008/layout/NameandTitleOrganizationalChart"/>
    <dgm:cxn modelId="{4BBA3C92-8EF5-4A2B-BD34-750E5BB8B0BC}" type="presOf" srcId="{082C2BB7-F1D0-4C64-90EF-6DAC3696A42B}" destId="{210809E9-ACF8-461E-9B3A-8CBD7CC30C3F}" srcOrd="0" destOrd="0" presId="urn:microsoft.com/office/officeart/2008/layout/NameandTitleOrganizationalChart"/>
    <dgm:cxn modelId="{DE018195-0AFF-4F7A-92D6-34853D73FF9C}" type="presOf" srcId="{8AEB9197-20A7-4618-898F-BFB6634EDA6B}" destId="{FEA49CF8-C010-489E-8473-E6C055209EB5}" srcOrd="0" destOrd="0" presId="urn:microsoft.com/office/officeart/2008/layout/NameandTitleOrganizationalChart"/>
    <dgm:cxn modelId="{2F596696-18CA-4BDB-8B23-12CB3D1176FF}" type="presOf" srcId="{0A197068-B6B3-4DCE-9950-7750796683A8}" destId="{C501F9C5-1298-4E71-833E-D5B415AB0A86}" srcOrd="0" destOrd="0" presId="urn:microsoft.com/office/officeart/2008/layout/NameandTitleOrganizationalChart"/>
    <dgm:cxn modelId="{E8D97097-BCF8-4D35-AA3F-5B42DA709E83}" type="presOf" srcId="{34C79456-A6C6-4ED8-8398-596EF24191CE}" destId="{5518DC54-1882-42D8-AEA3-CD5C303EAEB5}" srcOrd="0" destOrd="0" presId="urn:microsoft.com/office/officeart/2008/layout/NameandTitleOrganizationalChart"/>
    <dgm:cxn modelId="{357464A2-F619-4ACE-95BF-B6630A308C98}" type="presOf" srcId="{3EB169C8-A28D-4920-9CD9-EB00FFEF4B7F}" destId="{2E538A1D-33BF-4ED1-9249-57792594CE70}" srcOrd="0" destOrd="0" presId="urn:microsoft.com/office/officeart/2008/layout/NameandTitleOrganizationalChart"/>
    <dgm:cxn modelId="{AB2282AC-9154-4AF2-A130-07E4A1121186}" type="presOf" srcId="{5C648FA2-084A-4363-9788-187C4D53BB85}" destId="{D309839C-7BFD-4E8C-AF40-58BA5A12B5E8}" srcOrd="0" destOrd="0" presId="urn:microsoft.com/office/officeart/2008/layout/NameandTitleOrganizationalChart"/>
    <dgm:cxn modelId="{96D780AD-8669-4444-987D-59381043E4EA}" srcId="{F525C83A-E79C-4DD7-86FD-96172EED747E}" destId="{32A3D5D8-5FEF-4028-AFFC-4B1B89246D3E}" srcOrd="0" destOrd="0" parTransId="{8BD882AA-37ED-41F4-A853-3D29733F67B8}" sibTransId="{2EDE4792-74E4-4B9F-9E11-F1EBC4863E6A}"/>
    <dgm:cxn modelId="{225F3BB2-0FD7-4A51-AF45-F91062039CB8}" type="presOf" srcId="{DE108C5A-23AF-44B6-9363-E65FF9021446}" destId="{E3FAC8E6-0EEB-459A-A945-A4E13F847DF6}" srcOrd="0" destOrd="0" presId="urn:microsoft.com/office/officeart/2008/layout/NameandTitleOrganizationalChart"/>
    <dgm:cxn modelId="{BFE3B5B5-C312-4111-912E-79DE372096E7}" srcId="{3EB169C8-A28D-4920-9CD9-EB00FFEF4B7F}" destId="{F525C83A-E79C-4DD7-86FD-96172EED747E}" srcOrd="0" destOrd="0" parTransId="{082C2BB7-F1D0-4C64-90EF-6DAC3696A42B}" sibTransId="{2B1C7561-C808-489A-84AB-2D488C7DF554}"/>
    <dgm:cxn modelId="{ABE601B7-FFCE-4FAA-9C9C-74368F7FA59C}" type="presOf" srcId="{5B58F3C2-9A1C-437B-8B02-5AB73B2E733E}" destId="{7019195E-5ECF-4A36-968A-72FA4901C886}" srcOrd="0" destOrd="0" presId="urn:microsoft.com/office/officeart/2008/layout/NameandTitleOrganizationalChart"/>
    <dgm:cxn modelId="{D6C4EDC4-9FC8-4209-A781-5F6732607BF7}" type="presOf" srcId="{A828A64E-1608-46A0-BD4A-8648BE2B7F79}" destId="{F2EB926B-1387-4A26-A2BB-38E1C25B3072}" srcOrd="0" destOrd="0" presId="urn:microsoft.com/office/officeart/2008/layout/NameandTitleOrganizationalChart"/>
    <dgm:cxn modelId="{CB12BADA-02B8-4A3E-BDBA-F471EACE2088}" type="presOf" srcId="{5C648FA2-084A-4363-9788-187C4D53BB85}" destId="{DB768FED-3A87-4339-995C-4CA747CAC9DA}" srcOrd="1" destOrd="0" presId="urn:microsoft.com/office/officeart/2008/layout/NameandTitleOrganizationalChart"/>
    <dgm:cxn modelId="{C472F0DC-B2BA-4433-A360-10C4A6CF21C5}" type="presOf" srcId="{32A3D5D8-5FEF-4028-AFFC-4B1B89246D3E}" destId="{FEBD144F-AB3E-4DC5-A897-86A88CC2FE91}" srcOrd="0" destOrd="0" presId="urn:microsoft.com/office/officeart/2008/layout/NameandTitleOrganizationalChart"/>
    <dgm:cxn modelId="{B432E9E0-CDC8-4804-A5E2-1CDD1C55920A}" type="presOf" srcId="{E1EF8791-8253-4383-87FD-34FD45609FA6}" destId="{64FF8653-CC0E-4B39-B0F0-B960F2A8B75B}" srcOrd="1" destOrd="0" presId="urn:microsoft.com/office/officeart/2008/layout/NameandTitleOrganizationalChart"/>
    <dgm:cxn modelId="{98A547E3-9B4D-4735-A4D2-3F0042FD1ACF}" type="presOf" srcId="{2B1C7561-C808-489A-84AB-2D488C7DF554}" destId="{EC73B761-0586-4919-BF6E-E00312E0E0AB}" srcOrd="0" destOrd="0" presId="urn:microsoft.com/office/officeart/2008/layout/NameandTitleOrganizationalChart"/>
    <dgm:cxn modelId="{46F6A5E6-F96B-4454-99DF-3992BCF2D6FE}" srcId="{A828A64E-1608-46A0-BD4A-8648BE2B7F79}" destId="{5C648FA2-084A-4363-9788-187C4D53BB85}" srcOrd="0" destOrd="0" parTransId="{807C365E-2CC6-4D8B-B41E-898F01DA37D9}" sibTransId="{CD74B598-739C-45D2-80C6-72B17C66E7F7}"/>
    <dgm:cxn modelId="{5D615586-3051-48F0-9576-04AFEB3D6C65}" type="presParOf" srcId="{F2EB926B-1387-4A26-A2BB-38E1C25B3072}" destId="{E3C81270-8D73-49F1-BE2E-E40E41C2B535}" srcOrd="0" destOrd="0" presId="urn:microsoft.com/office/officeart/2008/layout/NameandTitleOrganizationalChart"/>
    <dgm:cxn modelId="{2CA9F282-3C92-45A7-A4EA-1AFC2FBC1936}" type="presParOf" srcId="{E3C81270-8D73-49F1-BE2E-E40E41C2B535}" destId="{62E56AD8-E5D5-4BE4-8915-EB208BE0FD08}" srcOrd="0" destOrd="0" presId="urn:microsoft.com/office/officeart/2008/layout/NameandTitleOrganizationalChart"/>
    <dgm:cxn modelId="{00E7853C-D34F-4536-B34E-88C9F3B0EE70}" type="presParOf" srcId="{62E56AD8-E5D5-4BE4-8915-EB208BE0FD08}" destId="{D309839C-7BFD-4E8C-AF40-58BA5A12B5E8}" srcOrd="0" destOrd="0" presId="urn:microsoft.com/office/officeart/2008/layout/NameandTitleOrganizationalChart"/>
    <dgm:cxn modelId="{2F181278-57E8-4AC0-A390-01E17DE43101}" type="presParOf" srcId="{62E56AD8-E5D5-4BE4-8915-EB208BE0FD08}" destId="{DD819D66-EFE0-4B68-9453-1B58823F3DE8}" srcOrd="1" destOrd="0" presId="urn:microsoft.com/office/officeart/2008/layout/NameandTitleOrganizationalChart"/>
    <dgm:cxn modelId="{2ADB5E5A-76BA-40E2-AF2B-894EA9B69273}" type="presParOf" srcId="{62E56AD8-E5D5-4BE4-8915-EB208BE0FD08}" destId="{DB768FED-3A87-4339-995C-4CA747CAC9DA}" srcOrd="2" destOrd="0" presId="urn:microsoft.com/office/officeart/2008/layout/NameandTitleOrganizationalChart"/>
    <dgm:cxn modelId="{44516A84-2559-48CA-B6A9-2F12AAD4E2C7}" type="presParOf" srcId="{E3C81270-8D73-49F1-BE2E-E40E41C2B535}" destId="{68D3EECF-0FCC-490F-B336-5F5CF9F093D0}" srcOrd="1" destOrd="0" presId="urn:microsoft.com/office/officeart/2008/layout/NameandTitleOrganizationalChart"/>
    <dgm:cxn modelId="{949D9197-F2F6-4E03-95D7-D3DBC4506BAB}" type="presParOf" srcId="{68D3EECF-0FCC-490F-B336-5F5CF9F093D0}" destId="{FE6D3746-C6D1-4DA9-B85F-E1A81EB0815F}" srcOrd="0" destOrd="0" presId="urn:microsoft.com/office/officeart/2008/layout/NameandTitleOrganizationalChart"/>
    <dgm:cxn modelId="{966B90F7-17AF-45B9-8989-8C4D077BB69B}" type="presParOf" srcId="{68D3EECF-0FCC-490F-B336-5F5CF9F093D0}" destId="{4D87CF4B-37E9-488C-9979-10DB618D441B}" srcOrd="1" destOrd="0" presId="urn:microsoft.com/office/officeart/2008/layout/NameandTitleOrganizationalChart"/>
    <dgm:cxn modelId="{2BD0FB53-B3B7-466E-A2A8-8DAD01D6B0C2}" type="presParOf" srcId="{4D87CF4B-37E9-488C-9979-10DB618D441B}" destId="{3CDD46CD-DF78-4C9E-93DD-8E95F8B2F08A}" srcOrd="0" destOrd="0" presId="urn:microsoft.com/office/officeart/2008/layout/NameandTitleOrganizationalChart"/>
    <dgm:cxn modelId="{ACD1386F-FA70-45E8-B686-2AAA536C9ED9}" type="presParOf" srcId="{3CDD46CD-DF78-4C9E-93DD-8E95F8B2F08A}" destId="{23873DE7-0FA9-49E3-B39D-C7D844A3F03B}" srcOrd="0" destOrd="0" presId="urn:microsoft.com/office/officeart/2008/layout/NameandTitleOrganizationalChart"/>
    <dgm:cxn modelId="{368D60F4-1F43-4F34-875B-637C3C10C28A}" type="presParOf" srcId="{3CDD46CD-DF78-4C9E-93DD-8E95F8B2F08A}" destId="{EA29C4E2-4823-45E6-8384-3B8293FCF72B}" srcOrd="1" destOrd="0" presId="urn:microsoft.com/office/officeart/2008/layout/NameandTitleOrganizationalChart"/>
    <dgm:cxn modelId="{B2D4C462-701A-40A5-979F-369C2E176B2D}" type="presParOf" srcId="{3CDD46CD-DF78-4C9E-93DD-8E95F8B2F08A}" destId="{F0322948-7D66-48FF-8B61-0817EB1D4493}" srcOrd="2" destOrd="0" presId="urn:microsoft.com/office/officeart/2008/layout/NameandTitleOrganizationalChart"/>
    <dgm:cxn modelId="{2D233E7A-E47C-4BC2-96A0-419929763E17}" type="presParOf" srcId="{4D87CF4B-37E9-488C-9979-10DB618D441B}" destId="{90BA74EF-0C9A-4878-A66A-6C42CB85A5AA}" srcOrd="1" destOrd="0" presId="urn:microsoft.com/office/officeart/2008/layout/NameandTitleOrganizationalChart"/>
    <dgm:cxn modelId="{3B91C4C8-C293-45BD-AB88-6E4A19A21EE3}" type="presParOf" srcId="{90BA74EF-0C9A-4878-A66A-6C42CB85A5AA}" destId="{C4A00848-AFB5-4AAC-A17F-F2FC40E281A1}" srcOrd="0" destOrd="0" presId="urn:microsoft.com/office/officeart/2008/layout/NameandTitleOrganizationalChart"/>
    <dgm:cxn modelId="{CB3FDE99-A985-4493-98FB-9EA3CFBA02ED}" type="presParOf" srcId="{90BA74EF-0C9A-4878-A66A-6C42CB85A5AA}" destId="{0D96CBA9-1FF0-46D5-A87B-ADC7C597DC8F}" srcOrd="1" destOrd="0" presId="urn:microsoft.com/office/officeart/2008/layout/NameandTitleOrganizationalChart"/>
    <dgm:cxn modelId="{0D6574D2-E125-42B1-8D81-B0455651A904}" type="presParOf" srcId="{0D96CBA9-1FF0-46D5-A87B-ADC7C597DC8F}" destId="{F0608981-F46E-4185-B894-B6587C594D67}" srcOrd="0" destOrd="0" presId="urn:microsoft.com/office/officeart/2008/layout/NameandTitleOrganizationalChart"/>
    <dgm:cxn modelId="{60098C0E-5B2E-44F3-AFD6-4E139FF2FD30}" type="presParOf" srcId="{F0608981-F46E-4185-B894-B6587C594D67}" destId="{FEA49CF8-C010-489E-8473-E6C055209EB5}" srcOrd="0" destOrd="0" presId="urn:microsoft.com/office/officeart/2008/layout/NameandTitleOrganizationalChart"/>
    <dgm:cxn modelId="{A3A54272-0880-4F18-B223-C48688817A4F}" type="presParOf" srcId="{F0608981-F46E-4185-B894-B6587C594D67}" destId="{14647D92-B1B2-49DF-BC0F-CFFBE973B725}" srcOrd="1" destOrd="0" presId="urn:microsoft.com/office/officeart/2008/layout/NameandTitleOrganizationalChart"/>
    <dgm:cxn modelId="{10DA192B-0939-402A-AA87-EC5263AAB52B}" type="presParOf" srcId="{F0608981-F46E-4185-B894-B6587C594D67}" destId="{F7119A71-2CB9-4BBE-B304-890C6A4694D4}" srcOrd="2" destOrd="0" presId="urn:microsoft.com/office/officeart/2008/layout/NameandTitleOrganizationalChart"/>
    <dgm:cxn modelId="{3B11CAF4-A92D-48B0-BAAB-7DF9ECDDD124}" type="presParOf" srcId="{0D96CBA9-1FF0-46D5-A87B-ADC7C597DC8F}" destId="{C66B5901-ED30-4A07-B1AA-873DEB8E5F41}" srcOrd="1" destOrd="0" presId="urn:microsoft.com/office/officeart/2008/layout/NameandTitleOrganizationalChart"/>
    <dgm:cxn modelId="{A38EDE24-2EE4-4CE6-9CA9-19112F710663}" type="presParOf" srcId="{0D96CBA9-1FF0-46D5-A87B-ADC7C597DC8F}" destId="{B23F93E4-BA5A-4FD3-8CDE-F7F943FD1A96}" srcOrd="2" destOrd="0" presId="urn:microsoft.com/office/officeart/2008/layout/NameandTitleOrganizationalChart"/>
    <dgm:cxn modelId="{91E16313-2631-46C0-ADD2-666B1D973C17}" type="presParOf" srcId="{4D87CF4B-37E9-488C-9979-10DB618D441B}" destId="{98F91EA2-F5A3-4F77-9F65-ECCF3166582F}" srcOrd="2" destOrd="0" presId="urn:microsoft.com/office/officeart/2008/layout/NameandTitleOrganizationalChart"/>
    <dgm:cxn modelId="{FF5AF47D-71E0-4F1A-8B58-4966E327157C}" type="presParOf" srcId="{E3C81270-8D73-49F1-BE2E-E40E41C2B535}" destId="{FBAC939D-6B08-434D-B64E-B290D8B7A30C}" srcOrd="2" destOrd="0" presId="urn:microsoft.com/office/officeart/2008/layout/NameandTitleOrganizationalChart"/>
    <dgm:cxn modelId="{26430AEF-1250-46FA-A71E-CD4B370C8FA2}" type="presParOf" srcId="{F2EB926B-1387-4A26-A2BB-38E1C25B3072}" destId="{DA4205F9-61CC-47E0-8DF6-A465E9FB14BA}" srcOrd="1" destOrd="0" presId="urn:microsoft.com/office/officeart/2008/layout/NameandTitleOrganizationalChart"/>
    <dgm:cxn modelId="{D27049C1-1880-4F1E-84D8-ABB20C9D1F27}" type="presParOf" srcId="{DA4205F9-61CC-47E0-8DF6-A465E9FB14BA}" destId="{2D776CA2-D70D-4035-AC1D-6693E8FBB6EE}" srcOrd="0" destOrd="0" presId="urn:microsoft.com/office/officeart/2008/layout/NameandTitleOrganizationalChart"/>
    <dgm:cxn modelId="{64CA1947-C450-41C0-A916-9ADCD4154A43}" type="presParOf" srcId="{2D776CA2-D70D-4035-AC1D-6693E8FBB6EE}" destId="{F8661D1C-F76A-41DD-A6EB-D7F9F39B880F}" srcOrd="0" destOrd="0" presId="urn:microsoft.com/office/officeart/2008/layout/NameandTitleOrganizationalChart"/>
    <dgm:cxn modelId="{04369584-EC33-40BC-919F-19D82685A9D9}" type="presParOf" srcId="{2D776CA2-D70D-4035-AC1D-6693E8FBB6EE}" destId="{E3FAC8E6-0EEB-459A-A945-A4E13F847DF6}" srcOrd="1" destOrd="0" presId="urn:microsoft.com/office/officeart/2008/layout/NameandTitleOrganizationalChart"/>
    <dgm:cxn modelId="{1AD185E0-16CD-473D-A58F-2645F793BFC4}" type="presParOf" srcId="{2D776CA2-D70D-4035-AC1D-6693E8FBB6EE}" destId="{CB844B1A-4248-4BC7-AF26-2FC07BF09897}" srcOrd="2" destOrd="0" presId="urn:microsoft.com/office/officeart/2008/layout/NameandTitleOrganizationalChart"/>
    <dgm:cxn modelId="{9E82D42E-C56D-44EF-AA83-B28B59F86560}" type="presParOf" srcId="{DA4205F9-61CC-47E0-8DF6-A465E9FB14BA}" destId="{19CB059F-F935-48E5-AFCB-27E18C269E82}" srcOrd="1" destOrd="0" presId="urn:microsoft.com/office/officeart/2008/layout/NameandTitleOrganizationalChart"/>
    <dgm:cxn modelId="{5E66543F-2138-4940-BD59-9892FFD2AC75}" type="presParOf" srcId="{19CB059F-F935-48E5-AFCB-27E18C269E82}" destId="{C73C0EFF-5BA9-4B70-8578-CB8FAE1CC81B}" srcOrd="0" destOrd="0" presId="urn:microsoft.com/office/officeart/2008/layout/NameandTitleOrganizationalChart"/>
    <dgm:cxn modelId="{1916F2D6-F40A-4C29-B91B-95015BEFFE19}" type="presParOf" srcId="{19CB059F-F935-48E5-AFCB-27E18C269E82}" destId="{44AD8103-0B35-4D74-A931-EC967ED81F44}" srcOrd="1" destOrd="0" presId="urn:microsoft.com/office/officeart/2008/layout/NameandTitleOrganizationalChart"/>
    <dgm:cxn modelId="{2C272DC1-4108-4E05-B7AC-44479D2D4FCE}" type="presParOf" srcId="{44AD8103-0B35-4D74-A931-EC967ED81F44}" destId="{217A26B7-064B-4B1D-830A-5B3DD481CA9F}" srcOrd="0" destOrd="0" presId="urn:microsoft.com/office/officeart/2008/layout/NameandTitleOrganizationalChart"/>
    <dgm:cxn modelId="{8AA7C45C-AFA2-4B66-A2DC-A69D32C2364C}" type="presParOf" srcId="{217A26B7-064B-4B1D-830A-5B3DD481CA9F}" destId="{C501F9C5-1298-4E71-833E-D5B415AB0A86}" srcOrd="0" destOrd="0" presId="urn:microsoft.com/office/officeart/2008/layout/NameandTitleOrganizationalChart"/>
    <dgm:cxn modelId="{5E31DF28-0458-4B03-AAEC-CACDF37B8990}" type="presParOf" srcId="{217A26B7-064B-4B1D-830A-5B3DD481CA9F}" destId="{5A9EFC5C-AF3F-4C23-AB55-BC1FE4EED5D3}" srcOrd="1" destOrd="0" presId="urn:microsoft.com/office/officeart/2008/layout/NameandTitleOrganizationalChart"/>
    <dgm:cxn modelId="{B142A506-2C0D-40A5-8A34-000C698C4D95}" type="presParOf" srcId="{217A26B7-064B-4B1D-830A-5B3DD481CA9F}" destId="{858807D1-9184-4B72-9E65-9B5B028F0211}" srcOrd="2" destOrd="0" presId="urn:microsoft.com/office/officeart/2008/layout/NameandTitleOrganizationalChart"/>
    <dgm:cxn modelId="{0688ECFE-E44C-4CE3-AE5F-BE6262DAF6F7}" type="presParOf" srcId="{44AD8103-0B35-4D74-A931-EC967ED81F44}" destId="{670F443E-5DC9-4E33-86B6-72EFE5DA3298}" srcOrd="1" destOrd="0" presId="urn:microsoft.com/office/officeart/2008/layout/NameandTitleOrganizationalChart"/>
    <dgm:cxn modelId="{0B52A651-E8FC-4156-94D9-8FD4D465D0DA}" type="presParOf" srcId="{670F443E-5DC9-4E33-86B6-72EFE5DA3298}" destId="{5518DC54-1882-42D8-AEA3-CD5C303EAEB5}" srcOrd="0" destOrd="0" presId="urn:microsoft.com/office/officeart/2008/layout/NameandTitleOrganizationalChart"/>
    <dgm:cxn modelId="{822971D8-6C4B-4ABD-BA73-13BAB6A3ACBA}" type="presParOf" srcId="{670F443E-5DC9-4E33-86B6-72EFE5DA3298}" destId="{B3F0CDFF-0DF3-466A-8C5D-2CA559FB2595}" srcOrd="1" destOrd="0" presId="urn:microsoft.com/office/officeart/2008/layout/NameandTitleOrganizationalChart"/>
    <dgm:cxn modelId="{B5476DE5-6464-43B3-8834-A7C017C2AD09}" type="presParOf" srcId="{B3F0CDFF-0DF3-466A-8C5D-2CA559FB2595}" destId="{AB202938-C38E-4FC5-8DE7-84D77990AC72}" srcOrd="0" destOrd="0" presId="urn:microsoft.com/office/officeart/2008/layout/NameandTitleOrganizationalChart"/>
    <dgm:cxn modelId="{576FF070-22F3-40A6-927E-62D62C1ABB00}" type="presParOf" srcId="{AB202938-C38E-4FC5-8DE7-84D77990AC72}" destId="{DFC86C45-FCC2-4BF7-9FEC-E3CDCE486D1A}" srcOrd="0" destOrd="0" presId="urn:microsoft.com/office/officeart/2008/layout/NameandTitleOrganizationalChart"/>
    <dgm:cxn modelId="{08BE8540-AFC2-46C5-9C72-834906D1C9B6}" type="presParOf" srcId="{AB202938-C38E-4FC5-8DE7-84D77990AC72}" destId="{5A24FB43-DEE8-4D42-AADC-A4840895CEE9}" srcOrd="1" destOrd="0" presId="urn:microsoft.com/office/officeart/2008/layout/NameandTitleOrganizationalChart"/>
    <dgm:cxn modelId="{B1D17D33-8013-4432-B962-0DAAE4819AA2}" type="presParOf" srcId="{AB202938-C38E-4FC5-8DE7-84D77990AC72}" destId="{64FF8653-CC0E-4B39-B0F0-B960F2A8B75B}" srcOrd="2" destOrd="0" presId="urn:microsoft.com/office/officeart/2008/layout/NameandTitleOrganizationalChart"/>
    <dgm:cxn modelId="{4D353836-A895-4C42-BBBD-A4100D63899A}" type="presParOf" srcId="{B3F0CDFF-0DF3-466A-8C5D-2CA559FB2595}" destId="{BD44A76B-9DFB-46E1-96EF-569672A3D113}" srcOrd="1" destOrd="0" presId="urn:microsoft.com/office/officeart/2008/layout/NameandTitleOrganizationalChart"/>
    <dgm:cxn modelId="{0AF3A2ED-B682-4D93-8C4D-76F5F1DA6B7B}" type="presParOf" srcId="{BD44A76B-9DFB-46E1-96EF-569672A3D113}" destId="{44449010-9ACF-4340-963E-F38718461C54}" srcOrd="0" destOrd="0" presId="urn:microsoft.com/office/officeart/2008/layout/NameandTitleOrganizationalChart"/>
    <dgm:cxn modelId="{2546FFEF-B6EF-4E1D-8A6A-E74A262F8879}" type="presParOf" srcId="{BD44A76B-9DFB-46E1-96EF-569672A3D113}" destId="{84D61AD1-7EAE-40E2-8683-9A28E0E52E24}" srcOrd="1" destOrd="0" presId="urn:microsoft.com/office/officeart/2008/layout/NameandTitleOrganizationalChart"/>
    <dgm:cxn modelId="{BC6BB5CF-9733-47FD-BC11-814752BB0550}" type="presParOf" srcId="{84D61AD1-7EAE-40E2-8683-9A28E0E52E24}" destId="{37E3147F-6A1D-4BCA-8B61-F2F6D61ED3C0}" srcOrd="0" destOrd="0" presId="urn:microsoft.com/office/officeart/2008/layout/NameandTitleOrganizationalChart"/>
    <dgm:cxn modelId="{61AC2993-610D-4A02-9CB7-DAFD2B2B0E4E}" type="presParOf" srcId="{37E3147F-6A1D-4BCA-8B61-F2F6D61ED3C0}" destId="{2E538A1D-33BF-4ED1-9249-57792594CE70}" srcOrd="0" destOrd="0" presId="urn:microsoft.com/office/officeart/2008/layout/NameandTitleOrganizationalChart"/>
    <dgm:cxn modelId="{D691F7AB-540D-4162-B867-57E83A96DA43}" type="presParOf" srcId="{37E3147F-6A1D-4BCA-8B61-F2F6D61ED3C0}" destId="{7019195E-5ECF-4A36-968A-72FA4901C886}" srcOrd="1" destOrd="0" presId="urn:microsoft.com/office/officeart/2008/layout/NameandTitleOrganizationalChart"/>
    <dgm:cxn modelId="{6B37234F-1130-4F0A-99B0-7B8F72F6E3FE}" type="presParOf" srcId="{37E3147F-6A1D-4BCA-8B61-F2F6D61ED3C0}" destId="{D44F7904-6ED3-4A8C-BFA5-75A0B6C7A885}" srcOrd="2" destOrd="0" presId="urn:microsoft.com/office/officeart/2008/layout/NameandTitleOrganizationalChart"/>
    <dgm:cxn modelId="{2C0B8D1F-3DBE-41D9-B72A-F95DF6550852}" type="presParOf" srcId="{84D61AD1-7EAE-40E2-8683-9A28E0E52E24}" destId="{11CAEB8F-0FEE-4088-82A7-2B0CCC2682F1}" srcOrd="1" destOrd="0" presId="urn:microsoft.com/office/officeart/2008/layout/NameandTitleOrganizationalChart"/>
    <dgm:cxn modelId="{E2535188-E62A-45EA-9D61-C1C2491001A6}" type="presParOf" srcId="{11CAEB8F-0FEE-4088-82A7-2B0CCC2682F1}" destId="{210809E9-ACF8-461E-9B3A-8CBD7CC30C3F}" srcOrd="0" destOrd="0" presId="urn:microsoft.com/office/officeart/2008/layout/NameandTitleOrganizationalChart"/>
    <dgm:cxn modelId="{432F7358-A69F-4F54-AE1E-9797FDE32C6B}" type="presParOf" srcId="{11CAEB8F-0FEE-4088-82A7-2B0CCC2682F1}" destId="{87AFCC08-E5DB-4358-B75A-6623CAB9EAB0}" srcOrd="1" destOrd="0" presId="urn:microsoft.com/office/officeart/2008/layout/NameandTitleOrganizationalChart"/>
    <dgm:cxn modelId="{09978B8C-311A-4133-8518-F93FB41EC9C2}" type="presParOf" srcId="{87AFCC08-E5DB-4358-B75A-6623CAB9EAB0}" destId="{4D73F5F0-C568-4E33-A1A0-FD2D7009E7FC}" srcOrd="0" destOrd="0" presId="urn:microsoft.com/office/officeart/2008/layout/NameandTitleOrganizationalChart"/>
    <dgm:cxn modelId="{5884E80A-6A92-45D8-9CD4-0430F90D770E}" type="presParOf" srcId="{4D73F5F0-C568-4E33-A1A0-FD2D7009E7FC}" destId="{65587A60-9E94-430A-9790-0A533125496F}" srcOrd="0" destOrd="0" presId="urn:microsoft.com/office/officeart/2008/layout/NameandTitleOrganizationalChart"/>
    <dgm:cxn modelId="{D6CB4E46-8D55-4CE1-96ED-72DBB4D6DB94}" type="presParOf" srcId="{4D73F5F0-C568-4E33-A1A0-FD2D7009E7FC}" destId="{EC73B761-0586-4919-BF6E-E00312E0E0AB}" srcOrd="1" destOrd="0" presId="urn:microsoft.com/office/officeart/2008/layout/NameandTitleOrganizationalChart"/>
    <dgm:cxn modelId="{3391A649-F390-4BE7-A54A-AF42D0FD6419}" type="presParOf" srcId="{4D73F5F0-C568-4E33-A1A0-FD2D7009E7FC}" destId="{443E3955-1F58-4CA7-A6C7-1825A4F7BC0F}" srcOrd="2" destOrd="0" presId="urn:microsoft.com/office/officeart/2008/layout/NameandTitleOrganizationalChart"/>
    <dgm:cxn modelId="{8611DF8C-DB5E-4C41-BB0F-6DEA83910496}" type="presParOf" srcId="{87AFCC08-E5DB-4358-B75A-6623CAB9EAB0}" destId="{D8DB8CF8-11AB-4099-B578-BACFC8E12AC2}" srcOrd="1" destOrd="0" presId="urn:microsoft.com/office/officeart/2008/layout/NameandTitleOrganizationalChart"/>
    <dgm:cxn modelId="{A64E74E3-DEBF-4D05-B4E9-38A7F5BF988F}" type="presParOf" srcId="{D8DB8CF8-11AB-4099-B578-BACFC8E12AC2}" destId="{7C4BF0F2-70AC-4C0C-B93C-9DE69C5A4CF2}" srcOrd="0" destOrd="0" presId="urn:microsoft.com/office/officeart/2008/layout/NameandTitleOrganizationalChart"/>
    <dgm:cxn modelId="{84B66B16-1AD9-4870-9DEE-431A2F7A545F}" type="presParOf" srcId="{D8DB8CF8-11AB-4099-B578-BACFC8E12AC2}" destId="{C1F90600-4638-4C63-B45A-58BB516979FF}" srcOrd="1" destOrd="0" presId="urn:microsoft.com/office/officeart/2008/layout/NameandTitleOrganizationalChart"/>
    <dgm:cxn modelId="{39DB1EB9-CC97-47F4-8E79-39EDBB903388}" type="presParOf" srcId="{C1F90600-4638-4C63-B45A-58BB516979FF}" destId="{D79A540D-1B2D-46B6-8700-A3F47B31E01B}" srcOrd="0" destOrd="0" presId="urn:microsoft.com/office/officeart/2008/layout/NameandTitleOrganizationalChart"/>
    <dgm:cxn modelId="{9703A9F5-87AF-40C8-8479-72BF8C46D1B1}" type="presParOf" srcId="{D79A540D-1B2D-46B6-8700-A3F47B31E01B}" destId="{FEBD144F-AB3E-4DC5-A897-86A88CC2FE91}" srcOrd="0" destOrd="0" presId="urn:microsoft.com/office/officeart/2008/layout/NameandTitleOrganizationalChart"/>
    <dgm:cxn modelId="{19C06C07-5C60-4480-8BCF-2CFF7B622CC8}" type="presParOf" srcId="{D79A540D-1B2D-46B6-8700-A3F47B31E01B}" destId="{0390B790-47D6-40DF-88F1-60B734B95551}" srcOrd="1" destOrd="0" presId="urn:microsoft.com/office/officeart/2008/layout/NameandTitleOrganizationalChart"/>
    <dgm:cxn modelId="{B9D048D8-C4A1-4862-B7E6-C87636787C71}" type="presParOf" srcId="{D79A540D-1B2D-46B6-8700-A3F47B31E01B}" destId="{CE34EA90-E2B6-49BA-AF48-E7434576605B}" srcOrd="2" destOrd="0" presId="urn:microsoft.com/office/officeart/2008/layout/NameandTitleOrganizationalChart"/>
    <dgm:cxn modelId="{44A5D842-7EF9-4D92-85AA-FF9DEC8CE389}" type="presParOf" srcId="{C1F90600-4638-4C63-B45A-58BB516979FF}" destId="{9FBD5F6B-A167-4067-9E01-E5B7599CE41F}" srcOrd="1" destOrd="0" presId="urn:microsoft.com/office/officeart/2008/layout/NameandTitleOrganizationalChart"/>
    <dgm:cxn modelId="{B2F8764E-3659-45CF-A11B-DA4503F1B734}" type="presParOf" srcId="{C1F90600-4638-4C63-B45A-58BB516979FF}" destId="{F6217F8D-F82F-4494-9AB6-2107C46FCDEE}" srcOrd="2" destOrd="0" presId="urn:microsoft.com/office/officeart/2008/layout/NameandTitleOrganizationalChart"/>
    <dgm:cxn modelId="{1F0C69F0-9E03-4E4C-A5E8-BAA3590C072F}" type="presParOf" srcId="{87AFCC08-E5DB-4358-B75A-6623CAB9EAB0}" destId="{65C282EC-7C48-4F43-B4DD-8D843028E06F}" srcOrd="2" destOrd="0" presId="urn:microsoft.com/office/officeart/2008/layout/NameandTitleOrganizationalChart"/>
    <dgm:cxn modelId="{473AA6E4-0341-488C-97BA-BF2BBBBBB31F}" type="presParOf" srcId="{84D61AD1-7EAE-40E2-8683-9A28E0E52E24}" destId="{E7D1CAB4-219E-4590-B4D3-E95C5BA7AB43}" srcOrd="2" destOrd="0" presId="urn:microsoft.com/office/officeart/2008/layout/NameandTitleOrganizationalChart"/>
    <dgm:cxn modelId="{1EC10D94-2149-4AF9-8171-73A8E68DA32A}" type="presParOf" srcId="{B3F0CDFF-0DF3-466A-8C5D-2CA559FB2595}" destId="{7F3CA95D-8C23-49E1-9FFE-8C42ECB1DC50}" srcOrd="2" destOrd="0" presId="urn:microsoft.com/office/officeart/2008/layout/NameandTitleOrganizationalChart"/>
    <dgm:cxn modelId="{A51180E3-C9FA-4D21-8543-156F9D507732}" type="presParOf" srcId="{44AD8103-0B35-4D74-A931-EC967ED81F44}" destId="{1CA48609-295F-4B5B-BFC8-696F1F3B4CC3}" srcOrd="2" destOrd="0" presId="urn:microsoft.com/office/officeart/2008/layout/NameandTitleOrganizationalChart"/>
    <dgm:cxn modelId="{392F5ED4-F95D-43F2-B552-CDFA1C2512A4}" type="presParOf" srcId="{DA4205F9-61CC-47E0-8DF6-A465E9FB14BA}" destId="{935F937C-E538-4E95-AAEE-B735FC124D5E}"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16506-DA9D-49BA-8A8D-324083AC2D69}">
      <dsp:nvSpPr>
        <dsp:cNvPr id="0" name=""/>
        <dsp:cNvSpPr/>
      </dsp:nvSpPr>
      <dsp:spPr>
        <a:xfrm>
          <a:off x="6420533" y="1377647"/>
          <a:ext cx="91440" cy="328601"/>
        </a:xfrm>
        <a:custGeom>
          <a:avLst/>
          <a:gdLst/>
          <a:ahLst/>
          <a:cxnLst/>
          <a:rect l="0" t="0" r="0" b="0"/>
          <a:pathLst>
            <a:path>
              <a:moveTo>
                <a:pt x="45720" y="0"/>
              </a:moveTo>
              <a:lnTo>
                <a:pt x="45720" y="3286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9777BB-6966-4396-82F9-BE25817362C4}">
      <dsp:nvSpPr>
        <dsp:cNvPr id="0" name=""/>
        <dsp:cNvSpPr/>
      </dsp:nvSpPr>
      <dsp:spPr>
        <a:xfrm>
          <a:off x="4527161" y="1377647"/>
          <a:ext cx="91440" cy="328601"/>
        </a:xfrm>
        <a:custGeom>
          <a:avLst/>
          <a:gdLst/>
          <a:ahLst/>
          <a:cxnLst/>
          <a:rect l="0" t="0" r="0" b="0"/>
          <a:pathLst>
            <a:path>
              <a:moveTo>
                <a:pt x="45720" y="0"/>
              </a:moveTo>
              <a:lnTo>
                <a:pt x="45720" y="3286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80008A-F00C-43CF-9B52-9BC321042D84}">
      <dsp:nvSpPr>
        <dsp:cNvPr id="0" name=""/>
        <dsp:cNvSpPr/>
      </dsp:nvSpPr>
      <dsp:spPr>
        <a:xfrm>
          <a:off x="2633788" y="1377647"/>
          <a:ext cx="91440" cy="328601"/>
        </a:xfrm>
        <a:custGeom>
          <a:avLst/>
          <a:gdLst/>
          <a:ahLst/>
          <a:cxnLst/>
          <a:rect l="0" t="0" r="0" b="0"/>
          <a:pathLst>
            <a:path>
              <a:moveTo>
                <a:pt x="45720" y="0"/>
              </a:moveTo>
              <a:lnTo>
                <a:pt x="45720" y="3286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784DD4-FA06-4B9F-95B9-9EC3951A16BA}">
      <dsp:nvSpPr>
        <dsp:cNvPr id="0" name=""/>
        <dsp:cNvSpPr/>
      </dsp:nvSpPr>
      <dsp:spPr>
        <a:xfrm>
          <a:off x="740416" y="1377647"/>
          <a:ext cx="91440" cy="328601"/>
        </a:xfrm>
        <a:custGeom>
          <a:avLst/>
          <a:gdLst/>
          <a:ahLst/>
          <a:cxnLst/>
          <a:rect l="0" t="0" r="0" b="0"/>
          <a:pathLst>
            <a:path>
              <a:moveTo>
                <a:pt x="45720" y="0"/>
              </a:moveTo>
              <a:lnTo>
                <a:pt x="45720" y="3286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C09230-5D07-4168-94F4-72C512C50985}">
      <dsp:nvSpPr>
        <dsp:cNvPr id="0" name=""/>
        <dsp:cNvSpPr/>
      </dsp:nvSpPr>
      <dsp:spPr>
        <a:xfrm>
          <a:off x="3751" y="595262"/>
          <a:ext cx="1564770" cy="78238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CCI</a:t>
          </a:r>
        </a:p>
      </dsp:txBody>
      <dsp:txXfrm>
        <a:off x="3751" y="595262"/>
        <a:ext cx="1564770" cy="782385"/>
      </dsp:txXfrm>
    </dsp:sp>
    <dsp:sp modelId="{F015578B-2329-47B6-BFB4-77459BAB319C}">
      <dsp:nvSpPr>
        <dsp:cNvPr id="0" name=""/>
        <dsp:cNvSpPr/>
      </dsp:nvSpPr>
      <dsp:spPr>
        <a:xfrm>
          <a:off x="3751" y="1706249"/>
          <a:ext cx="1564770" cy="78238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Strand Lead plus Specialist Teachers and AETAs</a:t>
          </a:r>
        </a:p>
      </dsp:txBody>
      <dsp:txXfrm>
        <a:off x="3751" y="1706249"/>
        <a:ext cx="1564770" cy="782385"/>
      </dsp:txXfrm>
    </dsp:sp>
    <dsp:sp modelId="{7F9B05E7-2B30-4A14-A61C-E17ACD9D85E8}">
      <dsp:nvSpPr>
        <dsp:cNvPr id="0" name=""/>
        <dsp:cNvSpPr/>
      </dsp:nvSpPr>
      <dsp:spPr>
        <a:xfrm>
          <a:off x="1897123" y="595262"/>
          <a:ext cx="1564770" cy="78238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Sensory/Physical</a:t>
          </a:r>
        </a:p>
      </dsp:txBody>
      <dsp:txXfrm>
        <a:off x="1897123" y="595262"/>
        <a:ext cx="1564770" cy="782385"/>
      </dsp:txXfrm>
    </dsp:sp>
    <dsp:sp modelId="{01A1F915-78D4-415A-A920-20107F42F1EE}">
      <dsp:nvSpPr>
        <dsp:cNvPr id="0" name=""/>
        <dsp:cNvSpPr/>
      </dsp:nvSpPr>
      <dsp:spPr>
        <a:xfrm>
          <a:off x="1897123" y="1706249"/>
          <a:ext cx="1564770" cy="78238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Strand Lead plus Specialist Teachers and AETAs</a:t>
          </a:r>
        </a:p>
      </dsp:txBody>
      <dsp:txXfrm>
        <a:off x="1897123" y="1706249"/>
        <a:ext cx="1564770" cy="782385"/>
      </dsp:txXfrm>
    </dsp:sp>
    <dsp:sp modelId="{16A054AA-D48F-4920-8C07-02AE6C404E97}">
      <dsp:nvSpPr>
        <dsp:cNvPr id="0" name=""/>
        <dsp:cNvSpPr/>
      </dsp:nvSpPr>
      <dsp:spPr>
        <a:xfrm>
          <a:off x="3790495" y="595262"/>
          <a:ext cx="1564770" cy="78238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Cognition and Learning</a:t>
          </a:r>
        </a:p>
      </dsp:txBody>
      <dsp:txXfrm>
        <a:off x="3790495" y="595262"/>
        <a:ext cx="1564770" cy="782385"/>
      </dsp:txXfrm>
    </dsp:sp>
    <dsp:sp modelId="{DCEBBAF8-1343-4864-BFDC-9F53915B261B}">
      <dsp:nvSpPr>
        <dsp:cNvPr id="0" name=""/>
        <dsp:cNvSpPr/>
      </dsp:nvSpPr>
      <dsp:spPr>
        <a:xfrm>
          <a:off x="3790495" y="1706249"/>
          <a:ext cx="1564770" cy="78238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Strand Lead plus Specialist Teacher</a:t>
          </a:r>
        </a:p>
      </dsp:txBody>
      <dsp:txXfrm>
        <a:off x="3790495" y="1706249"/>
        <a:ext cx="1564770" cy="782385"/>
      </dsp:txXfrm>
    </dsp:sp>
    <dsp:sp modelId="{4727ECFF-0D50-4E32-8497-3D060C84D411}">
      <dsp:nvSpPr>
        <dsp:cNvPr id="0" name=""/>
        <dsp:cNvSpPr/>
      </dsp:nvSpPr>
      <dsp:spPr>
        <a:xfrm>
          <a:off x="5683868" y="595262"/>
          <a:ext cx="1564770" cy="78238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SEMH</a:t>
          </a:r>
        </a:p>
      </dsp:txBody>
      <dsp:txXfrm>
        <a:off x="5683868" y="595262"/>
        <a:ext cx="1564770" cy="782385"/>
      </dsp:txXfrm>
    </dsp:sp>
    <dsp:sp modelId="{1F42D93C-26DB-4AB2-B0BF-0BF65894BF23}">
      <dsp:nvSpPr>
        <dsp:cNvPr id="0" name=""/>
        <dsp:cNvSpPr/>
      </dsp:nvSpPr>
      <dsp:spPr>
        <a:xfrm>
          <a:off x="5683868" y="1706249"/>
          <a:ext cx="1564770" cy="78238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t>Strand Lead plus Specialist Teachers</a:t>
          </a:r>
        </a:p>
      </dsp:txBody>
      <dsp:txXfrm>
        <a:off x="5683868" y="1706249"/>
        <a:ext cx="1564770" cy="7823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BF0F2-70AC-4C0C-B93C-9DE69C5A4CF2}">
      <dsp:nvSpPr>
        <dsp:cNvPr id="0" name=""/>
        <dsp:cNvSpPr/>
      </dsp:nvSpPr>
      <dsp:spPr>
        <a:xfrm>
          <a:off x="4315007" y="3278185"/>
          <a:ext cx="91440" cy="259058"/>
        </a:xfrm>
        <a:custGeom>
          <a:avLst/>
          <a:gdLst/>
          <a:ahLst/>
          <a:cxnLst/>
          <a:rect l="0" t="0" r="0" b="0"/>
          <a:pathLst>
            <a:path>
              <a:moveTo>
                <a:pt x="45720" y="0"/>
              </a:moveTo>
              <a:lnTo>
                <a:pt x="45720" y="2590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0809E9-ACF8-461E-9B3A-8CBD7CC30C3F}">
      <dsp:nvSpPr>
        <dsp:cNvPr id="0" name=""/>
        <dsp:cNvSpPr/>
      </dsp:nvSpPr>
      <dsp:spPr>
        <a:xfrm>
          <a:off x="4315007" y="2570755"/>
          <a:ext cx="91440" cy="259058"/>
        </a:xfrm>
        <a:custGeom>
          <a:avLst/>
          <a:gdLst/>
          <a:ahLst/>
          <a:cxnLst/>
          <a:rect l="0" t="0" r="0" b="0"/>
          <a:pathLst>
            <a:path>
              <a:moveTo>
                <a:pt x="45720" y="0"/>
              </a:moveTo>
              <a:lnTo>
                <a:pt x="45720" y="2590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449010-9ACF-4340-963E-F38718461C54}">
      <dsp:nvSpPr>
        <dsp:cNvPr id="0" name=""/>
        <dsp:cNvSpPr/>
      </dsp:nvSpPr>
      <dsp:spPr>
        <a:xfrm>
          <a:off x="4315007" y="1863325"/>
          <a:ext cx="91440" cy="259058"/>
        </a:xfrm>
        <a:custGeom>
          <a:avLst/>
          <a:gdLst/>
          <a:ahLst/>
          <a:cxnLst/>
          <a:rect l="0" t="0" r="0" b="0"/>
          <a:pathLst>
            <a:path>
              <a:moveTo>
                <a:pt x="45720" y="0"/>
              </a:moveTo>
              <a:lnTo>
                <a:pt x="45720" y="2590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18DC54-1882-42D8-AEA3-CD5C303EAEB5}">
      <dsp:nvSpPr>
        <dsp:cNvPr id="0" name=""/>
        <dsp:cNvSpPr/>
      </dsp:nvSpPr>
      <dsp:spPr>
        <a:xfrm>
          <a:off x="4315007" y="1155895"/>
          <a:ext cx="91440" cy="259058"/>
        </a:xfrm>
        <a:custGeom>
          <a:avLst/>
          <a:gdLst/>
          <a:ahLst/>
          <a:cxnLst/>
          <a:rect l="0" t="0" r="0" b="0"/>
          <a:pathLst>
            <a:path>
              <a:moveTo>
                <a:pt x="45720" y="0"/>
              </a:moveTo>
              <a:lnTo>
                <a:pt x="45720" y="2590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3C0EFF-5BA9-4B70-8578-CB8FAE1CC81B}">
      <dsp:nvSpPr>
        <dsp:cNvPr id="0" name=""/>
        <dsp:cNvSpPr/>
      </dsp:nvSpPr>
      <dsp:spPr>
        <a:xfrm>
          <a:off x="4315007" y="448465"/>
          <a:ext cx="91440" cy="259058"/>
        </a:xfrm>
        <a:custGeom>
          <a:avLst/>
          <a:gdLst/>
          <a:ahLst/>
          <a:cxnLst/>
          <a:rect l="0" t="0" r="0" b="0"/>
          <a:pathLst>
            <a:path>
              <a:moveTo>
                <a:pt x="45720" y="0"/>
              </a:moveTo>
              <a:lnTo>
                <a:pt x="45720" y="259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A00848-AFB5-4AAC-A17F-F2FC40E281A1}">
      <dsp:nvSpPr>
        <dsp:cNvPr id="0" name=""/>
        <dsp:cNvSpPr/>
      </dsp:nvSpPr>
      <dsp:spPr>
        <a:xfrm>
          <a:off x="3153178" y="1155895"/>
          <a:ext cx="91440" cy="259058"/>
        </a:xfrm>
        <a:custGeom>
          <a:avLst/>
          <a:gdLst/>
          <a:ahLst/>
          <a:cxnLst/>
          <a:rect l="0" t="0" r="0" b="0"/>
          <a:pathLst>
            <a:path>
              <a:moveTo>
                <a:pt x="45720" y="0"/>
              </a:moveTo>
              <a:lnTo>
                <a:pt x="45720" y="25905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6D3746-C6D1-4DA9-B85F-E1A81EB0815F}">
      <dsp:nvSpPr>
        <dsp:cNvPr id="0" name=""/>
        <dsp:cNvSpPr/>
      </dsp:nvSpPr>
      <dsp:spPr>
        <a:xfrm>
          <a:off x="3153178" y="448465"/>
          <a:ext cx="91440" cy="259058"/>
        </a:xfrm>
        <a:custGeom>
          <a:avLst/>
          <a:gdLst/>
          <a:ahLst/>
          <a:cxnLst/>
          <a:rect l="0" t="0" r="0" b="0"/>
          <a:pathLst>
            <a:path>
              <a:moveTo>
                <a:pt x="45720" y="0"/>
              </a:moveTo>
              <a:lnTo>
                <a:pt x="45720" y="259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09839C-7BFD-4E8C-AF40-58BA5A12B5E8}">
      <dsp:nvSpPr>
        <dsp:cNvPr id="0" name=""/>
        <dsp:cNvSpPr/>
      </dsp:nvSpPr>
      <dsp:spPr>
        <a:xfrm>
          <a:off x="2765904" y="94"/>
          <a:ext cx="865989" cy="4483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63270" numCol="1" spcCol="1270" anchor="ctr" anchorCtr="0">
          <a:noAutofit/>
        </a:bodyPr>
        <a:lstStyle/>
        <a:p>
          <a:pPr marL="0" lvl="0" indent="0" algn="ctr" defTabSz="400050">
            <a:lnSpc>
              <a:spcPct val="90000"/>
            </a:lnSpc>
            <a:spcBef>
              <a:spcPct val="0"/>
            </a:spcBef>
            <a:spcAft>
              <a:spcPct val="35000"/>
            </a:spcAft>
            <a:buNone/>
          </a:pPr>
          <a:r>
            <a:rPr lang="en-GB" sz="900" kern="1200" dirty="0"/>
            <a:t>Cognition and Learning</a:t>
          </a:r>
        </a:p>
      </dsp:txBody>
      <dsp:txXfrm>
        <a:off x="2765904" y="94"/>
        <a:ext cx="865989" cy="448371"/>
      </dsp:txXfrm>
    </dsp:sp>
    <dsp:sp modelId="{DD819D66-EFE0-4B68-9453-1B58823F3DE8}">
      <dsp:nvSpPr>
        <dsp:cNvPr id="0" name=""/>
        <dsp:cNvSpPr/>
      </dsp:nvSpPr>
      <dsp:spPr>
        <a:xfrm>
          <a:off x="2939101" y="348827"/>
          <a:ext cx="779390" cy="14945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GB" sz="900" kern="1200"/>
        </a:p>
      </dsp:txBody>
      <dsp:txXfrm>
        <a:off x="2939101" y="348827"/>
        <a:ext cx="779390" cy="149457"/>
      </dsp:txXfrm>
    </dsp:sp>
    <dsp:sp modelId="{23873DE7-0FA9-49E3-B39D-C7D844A3F03B}">
      <dsp:nvSpPr>
        <dsp:cNvPr id="0" name=""/>
        <dsp:cNvSpPr/>
      </dsp:nvSpPr>
      <dsp:spPr>
        <a:xfrm>
          <a:off x="2765904" y="707524"/>
          <a:ext cx="865989" cy="4483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63270" numCol="1" spcCol="1270" anchor="ctr" anchorCtr="0">
          <a:noAutofit/>
        </a:bodyPr>
        <a:lstStyle/>
        <a:p>
          <a:pPr marL="0" lvl="0" indent="0" algn="ctr" defTabSz="400050">
            <a:lnSpc>
              <a:spcPct val="90000"/>
            </a:lnSpc>
            <a:spcBef>
              <a:spcPct val="0"/>
            </a:spcBef>
            <a:spcAft>
              <a:spcPct val="35000"/>
            </a:spcAft>
            <a:buNone/>
          </a:pPr>
          <a:r>
            <a:rPr lang="en-GB" sz="900" kern="1200" dirty="0"/>
            <a:t>Mike Black </a:t>
          </a:r>
        </a:p>
      </dsp:txBody>
      <dsp:txXfrm>
        <a:off x="2765904" y="707524"/>
        <a:ext cx="865989" cy="448371"/>
      </dsp:txXfrm>
    </dsp:sp>
    <dsp:sp modelId="{EA29C4E2-4823-45E6-8384-3B8293FCF72B}">
      <dsp:nvSpPr>
        <dsp:cNvPr id="0" name=""/>
        <dsp:cNvSpPr/>
      </dsp:nvSpPr>
      <dsp:spPr>
        <a:xfrm>
          <a:off x="2939101" y="1056257"/>
          <a:ext cx="779390" cy="14945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l" defTabSz="400050">
            <a:lnSpc>
              <a:spcPct val="90000"/>
            </a:lnSpc>
            <a:spcBef>
              <a:spcPct val="0"/>
            </a:spcBef>
            <a:spcAft>
              <a:spcPct val="35000"/>
            </a:spcAft>
            <a:buNone/>
          </a:pPr>
          <a:r>
            <a:rPr lang="en-GB" sz="900" kern="1200" dirty="0"/>
            <a:t>Strand Lead</a:t>
          </a:r>
        </a:p>
      </dsp:txBody>
      <dsp:txXfrm>
        <a:off x="2939101" y="1056257"/>
        <a:ext cx="779390" cy="149457"/>
      </dsp:txXfrm>
    </dsp:sp>
    <dsp:sp modelId="{FEA49CF8-C010-489E-8473-E6C055209EB5}">
      <dsp:nvSpPr>
        <dsp:cNvPr id="0" name=""/>
        <dsp:cNvSpPr/>
      </dsp:nvSpPr>
      <dsp:spPr>
        <a:xfrm>
          <a:off x="2765904" y="1414954"/>
          <a:ext cx="865989" cy="4483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63270" numCol="1" spcCol="1270" anchor="ctr" anchorCtr="0">
          <a:noAutofit/>
        </a:bodyPr>
        <a:lstStyle/>
        <a:p>
          <a:pPr marL="0" lvl="0" indent="0" algn="ctr" defTabSz="400050">
            <a:lnSpc>
              <a:spcPct val="90000"/>
            </a:lnSpc>
            <a:spcBef>
              <a:spcPct val="0"/>
            </a:spcBef>
            <a:spcAft>
              <a:spcPct val="35000"/>
            </a:spcAft>
            <a:buNone/>
          </a:pPr>
          <a:r>
            <a:rPr lang="en-GB" sz="900" kern="1200"/>
            <a:t>Jamie Ecclestone – Specialist Teacher</a:t>
          </a:r>
          <a:endParaRPr lang="en-GB" sz="900" kern="1200" dirty="0"/>
        </a:p>
      </dsp:txBody>
      <dsp:txXfrm>
        <a:off x="2765904" y="1414954"/>
        <a:ext cx="865989" cy="448371"/>
      </dsp:txXfrm>
    </dsp:sp>
    <dsp:sp modelId="{14647D92-B1B2-49DF-BC0F-CFFBE973B725}">
      <dsp:nvSpPr>
        <dsp:cNvPr id="0" name=""/>
        <dsp:cNvSpPr/>
      </dsp:nvSpPr>
      <dsp:spPr>
        <a:xfrm>
          <a:off x="2939101" y="1763687"/>
          <a:ext cx="779390" cy="14945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l" defTabSz="311150">
            <a:lnSpc>
              <a:spcPct val="90000"/>
            </a:lnSpc>
            <a:spcBef>
              <a:spcPct val="0"/>
            </a:spcBef>
            <a:spcAft>
              <a:spcPct val="35000"/>
            </a:spcAft>
            <a:buNone/>
          </a:pPr>
          <a:r>
            <a:rPr lang="en-GB" sz="700" kern="1200" dirty="0"/>
            <a:t>Specialist Teacher</a:t>
          </a:r>
        </a:p>
      </dsp:txBody>
      <dsp:txXfrm>
        <a:off x="2939101" y="1763687"/>
        <a:ext cx="779390" cy="149457"/>
      </dsp:txXfrm>
    </dsp:sp>
    <dsp:sp modelId="{F8661D1C-F76A-41DD-A6EB-D7F9F39B880F}">
      <dsp:nvSpPr>
        <dsp:cNvPr id="0" name=""/>
        <dsp:cNvSpPr/>
      </dsp:nvSpPr>
      <dsp:spPr>
        <a:xfrm>
          <a:off x="3927732" y="94"/>
          <a:ext cx="865989" cy="4483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63270" numCol="1" spcCol="1270" anchor="ctr" anchorCtr="0">
          <a:noAutofit/>
        </a:bodyPr>
        <a:lstStyle/>
        <a:p>
          <a:pPr marL="0" lvl="0" indent="0" algn="ctr" defTabSz="400050">
            <a:lnSpc>
              <a:spcPct val="90000"/>
            </a:lnSpc>
            <a:spcBef>
              <a:spcPct val="0"/>
            </a:spcBef>
            <a:spcAft>
              <a:spcPct val="35000"/>
            </a:spcAft>
            <a:buNone/>
          </a:pPr>
          <a:r>
            <a:rPr lang="en-GB" sz="900" kern="1200" dirty="0"/>
            <a:t>SEMH</a:t>
          </a:r>
        </a:p>
      </dsp:txBody>
      <dsp:txXfrm>
        <a:off x="3927732" y="94"/>
        <a:ext cx="865989" cy="448371"/>
      </dsp:txXfrm>
    </dsp:sp>
    <dsp:sp modelId="{E3FAC8E6-0EEB-459A-A945-A4E13F847DF6}">
      <dsp:nvSpPr>
        <dsp:cNvPr id="0" name=""/>
        <dsp:cNvSpPr/>
      </dsp:nvSpPr>
      <dsp:spPr>
        <a:xfrm>
          <a:off x="4100930" y="348827"/>
          <a:ext cx="779390" cy="14945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r" defTabSz="400050">
            <a:lnSpc>
              <a:spcPct val="90000"/>
            </a:lnSpc>
            <a:spcBef>
              <a:spcPct val="0"/>
            </a:spcBef>
            <a:spcAft>
              <a:spcPct val="35000"/>
            </a:spcAft>
            <a:buNone/>
          </a:pPr>
          <a:endParaRPr lang="en-GB" sz="900" kern="1200"/>
        </a:p>
      </dsp:txBody>
      <dsp:txXfrm>
        <a:off x="4100930" y="348827"/>
        <a:ext cx="779390" cy="149457"/>
      </dsp:txXfrm>
    </dsp:sp>
    <dsp:sp modelId="{C501F9C5-1298-4E71-833E-D5B415AB0A86}">
      <dsp:nvSpPr>
        <dsp:cNvPr id="0" name=""/>
        <dsp:cNvSpPr/>
      </dsp:nvSpPr>
      <dsp:spPr>
        <a:xfrm>
          <a:off x="3927732" y="707524"/>
          <a:ext cx="865989" cy="4483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63270" numCol="1" spcCol="1270" anchor="ctr" anchorCtr="0">
          <a:noAutofit/>
        </a:bodyPr>
        <a:lstStyle/>
        <a:p>
          <a:pPr marL="0" lvl="0" indent="0" algn="ctr" defTabSz="400050">
            <a:lnSpc>
              <a:spcPct val="90000"/>
            </a:lnSpc>
            <a:spcBef>
              <a:spcPct val="0"/>
            </a:spcBef>
            <a:spcAft>
              <a:spcPct val="35000"/>
            </a:spcAft>
            <a:buNone/>
          </a:pPr>
          <a:r>
            <a:rPr lang="en-GB" sz="900" kern="1200" dirty="0"/>
            <a:t>Marcus Farrington </a:t>
          </a:r>
        </a:p>
      </dsp:txBody>
      <dsp:txXfrm>
        <a:off x="3927732" y="707524"/>
        <a:ext cx="865989" cy="448371"/>
      </dsp:txXfrm>
    </dsp:sp>
    <dsp:sp modelId="{5A9EFC5C-AF3F-4C23-AB55-BC1FE4EED5D3}">
      <dsp:nvSpPr>
        <dsp:cNvPr id="0" name=""/>
        <dsp:cNvSpPr/>
      </dsp:nvSpPr>
      <dsp:spPr>
        <a:xfrm>
          <a:off x="4100930" y="1056257"/>
          <a:ext cx="779390" cy="14945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marL="0" lvl="0" indent="0" algn="l" defTabSz="400050">
            <a:lnSpc>
              <a:spcPct val="90000"/>
            </a:lnSpc>
            <a:spcBef>
              <a:spcPct val="0"/>
            </a:spcBef>
            <a:spcAft>
              <a:spcPct val="35000"/>
            </a:spcAft>
            <a:buNone/>
          </a:pPr>
          <a:r>
            <a:rPr lang="en-GB" sz="900" kern="1200" dirty="0"/>
            <a:t>Strand Lead</a:t>
          </a:r>
        </a:p>
      </dsp:txBody>
      <dsp:txXfrm>
        <a:off x="4100930" y="1056257"/>
        <a:ext cx="779390" cy="149457"/>
      </dsp:txXfrm>
    </dsp:sp>
    <dsp:sp modelId="{DFC86C45-FCC2-4BF7-9FEC-E3CDCE486D1A}">
      <dsp:nvSpPr>
        <dsp:cNvPr id="0" name=""/>
        <dsp:cNvSpPr/>
      </dsp:nvSpPr>
      <dsp:spPr>
        <a:xfrm>
          <a:off x="3927732" y="1414954"/>
          <a:ext cx="865989" cy="4483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63270" numCol="1" spcCol="1270" anchor="ctr" anchorCtr="0">
          <a:noAutofit/>
        </a:bodyPr>
        <a:lstStyle/>
        <a:p>
          <a:pPr marL="0" lvl="0" indent="0" algn="ctr" defTabSz="400050">
            <a:lnSpc>
              <a:spcPct val="90000"/>
            </a:lnSpc>
            <a:spcBef>
              <a:spcPct val="0"/>
            </a:spcBef>
            <a:spcAft>
              <a:spcPct val="35000"/>
            </a:spcAft>
            <a:buNone/>
          </a:pPr>
          <a:r>
            <a:rPr lang="en-GB" sz="900" kern="1200" dirty="0"/>
            <a:t>Amy McGowan </a:t>
          </a:r>
        </a:p>
      </dsp:txBody>
      <dsp:txXfrm>
        <a:off x="3927732" y="1414954"/>
        <a:ext cx="865989" cy="448371"/>
      </dsp:txXfrm>
    </dsp:sp>
    <dsp:sp modelId="{5A24FB43-DEE8-4D42-AADC-A4840895CEE9}">
      <dsp:nvSpPr>
        <dsp:cNvPr id="0" name=""/>
        <dsp:cNvSpPr/>
      </dsp:nvSpPr>
      <dsp:spPr>
        <a:xfrm>
          <a:off x="4100930" y="1763687"/>
          <a:ext cx="779390" cy="14945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r>
            <a:rPr lang="en-GB" sz="700" kern="1200" dirty="0"/>
            <a:t>Specialist Teacher</a:t>
          </a:r>
        </a:p>
      </dsp:txBody>
      <dsp:txXfrm>
        <a:off x="4100930" y="1763687"/>
        <a:ext cx="779390" cy="149457"/>
      </dsp:txXfrm>
    </dsp:sp>
    <dsp:sp modelId="{2E538A1D-33BF-4ED1-9249-57792594CE70}">
      <dsp:nvSpPr>
        <dsp:cNvPr id="0" name=""/>
        <dsp:cNvSpPr/>
      </dsp:nvSpPr>
      <dsp:spPr>
        <a:xfrm>
          <a:off x="3927732" y="2122384"/>
          <a:ext cx="865989" cy="4483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63270" numCol="1" spcCol="1270" anchor="ctr" anchorCtr="0">
          <a:noAutofit/>
        </a:bodyPr>
        <a:lstStyle/>
        <a:p>
          <a:pPr marL="0" lvl="0" indent="0" algn="ctr" defTabSz="400050">
            <a:lnSpc>
              <a:spcPct val="90000"/>
            </a:lnSpc>
            <a:spcBef>
              <a:spcPct val="0"/>
            </a:spcBef>
            <a:spcAft>
              <a:spcPct val="35000"/>
            </a:spcAft>
            <a:buNone/>
          </a:pPr>
          <a:r>
            <a:rPr lang="en-GB" sz="900" kern="1200" dirty="0"/>
            <a:t>Amanda McGarry </a:t>
          </a:r>
        </a:p>
      </dsp:txBody>
      <dsp:txXfrm>
        <a:off x="3927732" y="2122384"/>
        <a:ext cx="865989" cy="448371"/>
      </dsp:txXfrm>
    </dsp:sp>
    <dsp:sp modelId="{7019195E-5ECF-4A36-968A-72FA4901C886}">
      <dsp:nvSpPr>
        <dsp:cNvPr id="0" name=""/>
        <dsp:cNvSpPr/>
      </dsp:nvSpPr>
      <dsp:spPr>
        <a:xfrm>
          <a:off x="4100930" y="2471117"/>
          <a:ext cx="779390" cy="14945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r>
            <a:rPr lang="en-GB" sz="700" kern="1200" dirty="0"/>
            <a:t>Specialist Teacher</a:t>
          </a:r>
        </a:p>
      </dsp:txBody>
      <dsp:txXfrm>
        <a:off x="4100930" y="2471117"/>
        <a:ext cx="779390" cy="149457"/>
      </dsp:txXfrm>
    </dsp:sp>
    <dsp:sp modelId="{65587A60-9E94-430A-9790-0A533125496F}">
      <dsp:nvSpPr>
        <dsp:cNvPr id="0" name=""/>
        <dsp:cNvSpPr/>
      </dsp:nvSpPr>
      <dsp:spPr>
        <a:xfrm>
          <a:off x="3927732" y="2829814"/>
          <a:ext cx="865989" cy="4483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63270" numCol="1" spcCol="1270" anchor="ctr" anchorCtr="0">
          <a:noAutofit/>
        </a:bodyPr>
        <a:lstStyle/>
        <a:p>
          <a:pPr marL="0" lvl="0" indent="0" algn="ctr" defTabSz="400050">
            <a:lnSpc>
              <a:spcPct val="90000"/>
            </a:lnSpc>
            <a:spcBef>
              <a:spcPct val="0"/>
            </a:spcBef>
            <a:spcAft>
              <a:spcPct val="35000"/>
            </a:spcAft>
            <a:buNone/>
          </a:pPr>
          <a:r>
            <a:rPr lang="en-GB" sz="900" kern="1200" dirty="0"/>
            <a:t>Kieran Blogg </a:t>
          </a:r>
        </a:p>
      </dsp:txBody>
      <dsp:txXfrm>
        <a:off x="3927732" y="2829814"/>
        <a:ext cx="865989" cy="448371"/>
      </dsp:txXfrm>
    </dsp:sp>
    <dsp:sp modelId="{EC73B761-0586-4919-BF6E-E00312E0E0AB}">
      <dsp:nvSpPr>
        <dsp:cNvPr id="0" name=""/>
        <dsp:cNvSpPr/>
      </dsp:nvSpPr>
      <dsp:spPr>
        <a:xfrm>
          <a:off x="4100930" y="3178547"/>
          <a:ext cx="779390" cy="14945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r>
            <a:rPr lang="en-GB" sz="700" kern="1200" dirty="0"/>
            <a:t>Specialist Teacher</a:t>
          </a:r>
        </a:p>
      </dsp:txBody>
      <dsp:txXfrm>
        <a:off x="4100930" y="3178547"/>
        <a:ext cx="779390" cy="149457"/>
      </dsp:txXfrm>
    </dsp:sp>
    <dsp:sp modelId="{FEBD144F-AB3E-4DC5-A897-86A88CC2FE91}">
      <dsp:nvSpPr>
        <dsp:cNvPr id="0" name=""/>
        <dsp:cNvSpPr/>
      </dsp:nvSpPr>
      <dsp:spPr>
        <a:xfrm>
          <a:off x="3927732" y="3537244"/>
          <a:ext cx="865989" cy="44837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63270" numCol="1" spcCol="1270" anchor="ctr" anchorCtr="0">
          <a:noAutofit/>
        </a:bodyPr>
        <a:lstStyle/>
        <a:p>
          <a:pPr marL="0" lvl="0" indent="0" algn="ctr" defTabSz="400050">
            <a:lnSpc>
              <a:spcPct val="90000"/>
            </a:lnSpc>
            <a:spcBef>
              <a:spcPct val="0"/>
            </a:spcBef>
            <a:spcAft>
              <a:spcPct val="35000"/>
            </a:spcAft>
            <a:buNone/>
          </a:pPr>
          <a:r>
            <a:rPr lang="en-GB" sz="900" kern="1200" dirty="0"/>
            <a:t>Stephanie Taylor </a:t>
          </a:r>
        </a:p>
      </dsp:txBody>
      <dsp:txXfrm>
        <a:off x="3927732" y="3537244"/>
        <a:ext cx="865989" cy="448371"/>
      </dsp:txXfrm>
    </dsp:sp>
    <dsp:sp modelId="{0390B790-47D6-40DF-88F1-60B734B95551}">
      <dsp:nvSpPr>
        <dsp:cNvPr id="0" name=""/>
        <dsp:cNvSpPr/>
      </dsp:nvSpPr>
      <dsp:spPr>
        <a:xfrm>
          <a:off x="4100930" y="3885977"/>
          <a:ext cx="779390" cy="14945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4445" rIns="17780" bIns="4445" numCol="1" spcCol="1270" anchor="ctr" anchorCtr="0">
          <a:noAutofit/>
        </a:bodyPr>
        <a:lstStyle/>
        <a:p>
          <a:pPr marL="0" lvl="0" indent="0" algn="r" defTabSz="311150">
            <a:lnSpc>
              <a:spcPct val="90000"/>
            </a:lnSpc>
            <a:spcBef>
              <a:spcPct val="0"/>
            </a:spcBef>
            <a:spcAft>
              <a:spcPct val="35000"/>
            </a:spcAft>
            <a:buNone/>
          </a:pPr>
          <a:r>
            <a:rPr lang="en-GB" sz="700" kern="1200" dirty="0"/>
            <a:t>Specialist Teacher</a:t>
          </a:r>
        </a:p>
      </dsp:txBody>
      <dsp:txXfrm>
        <a:off x="4100930" y="3885977"/>
        <a:ext cx="779390" cy="1494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74D28-5098-4DA4-B3E4-A75F802C6197}" type="datetimeFigureOut">
              <a:rPr lang="en-GB" smtClean="0"/>
              <a:t>20/10/2022</a:t>
            </a:fld>
            <a:endParaRPr lang="en-GB"/>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6873F-7BF9-453C-A059-4D46698388B7}" type="slidenum">
              <a:rPr lang="en-GB" smtClean="0"/>
              <a:t>‹#›</a:t>
            </a:fld>
            <a:endParaRPr lang="en-GB"/>
          </a:p>
        </p:txBody>
      </p:sp>
    </p:spTree>
    <p:extLst>
      <p:ext uri="{BB962C8B-B14F-4D97-AF65-F5344CB8AC3E}">
        <p14:creationId xmlns:p14="http://schemas.microsoft.com/office/powerpoint/2010/main" val="94288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CF66A8-5BA3-4B9C-A21D-1B962A4A3F73}" type="slidenum">
              <a:rPr lang="en-GB" smtClean="0"/>
              <a:t>1</a:t>
            </a:fld>
            <a:endParaRPr lang="en-GB"/>
          </a:p>
        </p:txBody>
      </p:sp>
    </p:spTree>
    <p:extLst>
      <p:ext uri="{BB962C8B-B14F-4D97-AF65-F5344CB8AC3E}">
        <p14:creationId xmlns:p14="http://schemas.microsoft.com/office/powerpoint/2010/main" val="546268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19</a:t>
            </a:fld>
            <a:endParaRPr lang="en-GB"/>
          </a:p>
        </p:txBody>
      </p:sp>
    </p:spTree>
    <p:extLst>
      <p:ext uri="{BB962C8B-B14F-4D97-AF65-F5344CB8AC3E}">
        <p14:creationId xmlns:p14="http://schemas.microsoft.com/office/powerpoint/2010/main" val="337769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20</a:t>
            </a:fld>
            <a:endParaRPr lang="en-GB"/>
          </a:p>
        </p:txBody>
      </p:sp>
    </p:spTree>
    <p:extLst>
      <p:ext uri="{BB962C8B-B14F-4D97-AF65-F5344CB8AC3E}">
        <p14:creationId xmlns:p14="http://schemas.microsoft.com/office/powerpoint/2010/main" val="2693463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21</a:t>
            </a:fld>
            <a:endParaRPr lang="en-GB"/>
          </a:p>
        </p:txBody>
      </p:sp>
    </p:spTree>
    <p:extLst>
      <p:ext uri="{BB962C8B-B14F-4D97-AF65-F5344CB8AC3E}">
        <p14:creationId xmlns:p14="http://schemas.microsoft.com/office/powerpoint/2010/main" val="47167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22</a:t>
            </a:fld>
            <a:endParaRPr lang="en-GB"/>
          </a:p>
        </p:txBody>
      </p:sp>
    </p:spTree>
    <p:extLst>
      <p:ext uri="{BB962C8B-B14F-4D97-AF65-F5344CB8AC3E}">
        <p14:creationId xmlns:p14="http://schemas.microsoft.com/office/powerpoint/2010/main" val="401204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23</a:t>
            </a:fld>
            <a:endParaRPr lang="en-GB"/>
          </a:p>
        </p:txBody>
      </p:sp>
    </p:spTree>
    <p:extLst>
      <p:ext uri="{BB962C8B-B14F-4D97-AF65-F5344CB8AC3E}">
        <p14:creationId xmlns:p14="http://schemas.microsoft.com/office/powerpoint/2010/main" val="343482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24</a:t>
            </a:fld>
            <a:endParaRPr lang="en-GB"/>
          </a:p>
        </p:txBody>
      </p:sp>
    </p:spTree>
    <p:extLst>
      <p:ext uri="{BB962C8B-B14F-4D97-AF65-F5344CB8AC3E}">
        <p14:creationId xmlns:p14="http://schemas.microsoft.com/office/powerpoint/2010/main" val="230255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25</a:t>
            </a:fld>
            <a:endParaRPr lang="en-GB"/>
          </a:p>
        </p:txBody>
      </p:sp>
    </p:spTree>
    <p:extLst>
      <p:ext uri="{BB962C8B-B14F-4D97-AF65-F5344CB8AC3E}">
        <p14:creationId xmlns:p14="http://schemas.microsoft.com/office/powerpoint/2010/main" val="1132623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r>
              <a:rPr lang="en-GB" dirty="0"/>
              <a:t>Table 2: Look through the audit </a:t>
            </a:r>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26</a:t>
            </a:fld>
            <a:endParaRPr lang="en-GB"/>
          </a:p>
        </p:txBody>
      </p:sp>
    </p:spTree>
    <p:extLst>
      <p:ext uri="{BB962C8B-B14F-4D97-AF65-F5344CB8AC3E}">
        <p14:creationId xmlns:p14="http://schemas.microsoft.com/office/powerpoint/2010/main" val="2293049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27</a:t>
            </a:fld>
            <a:endParaRPr lang="en-GB"/>
          </a:p>
        </p:txBody>
      </p:sp>
    </p:spTree>
    <p:extLst>
      <p:ext uri="{BB962C8B-B14F-4D97-AF65-F5344CB8AC3E}">
        <p14:creationId xmlns:p14="http://schemas.microsoft.com/office/powerpoint/2010/main" val="509429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FF0000"/>
                </a:solidFill>
              </a:rPr>
              <a:t>Record session</a:t>
            </a:r>
          </a:p>
        </p:txBody>
      </p:sp>
      <p:sp>
        <p:nvSpPr>
          <p:cNvPr id="4" name="Slide Number Placeholder 3"/>
          <p:cNvSpPr>
            <a:spLocks noGrp="1"/>
          </p:cNvSpPr>
          <p:nvPr>
            <p:ph type="sldNum" sz="quarter" idx="10"/>
          </p:nvPr>
        </p:nvSpPr>
        <p:spPr/>
        <p:txBody>
          <a:bodyPr/>
          <a:lstStyle/>
          <a:p>
            <a:fld id="{2F9F1785-D3A8-442B-BE05-3A62DB0EB461}" type="slidenum">
              <a:rPr lang="en-GB" smtClean="0"/>
              <a:t>28</a:t>
            </a:fld>
            <a:endParaRPr lang="en-GB"/>
          </a:p>
        </p:txBody>
      </p:sp>
    </p:spTree>
    <p:extLst>
      <p:ext uri="{BB962C8B-B14F-4D97-AF65-F5344CB8AC3E}">
        <p14:creationId xmlns:p14="http://schemas.microsoft.com/office/powerpoint/2010/main" val="425660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11</a:t>
            </a:fld>
            <a:endParaRPr lang="en-GB"/>
          </a:p>
        </p:txBody>
      </p:sp>
    </p:spTree>
    <p:extLst>
      <p:ext uri="{BB962C8B-B14F-4D97-AF65-F5344CB8AC3E}">
        <p14:creationId xmlns:p14="http://schemas.microsoft.com/office/powerpoint/2010/main" val="180965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000000"/>
              </a:solidFill>
              <a:latin typeface="ArialMT"/>
            </a:endParaRPr>
          </a:p>
          <a:p>
            <a:endParaRPr lang="en-GB" dirty="0"/>
          </a:p>
        </p:txBody>
      </p:sp>
      <p:sp>
        <p:nvSpPr>
          <p:cNvPr id="4" name="Slide Number Placeholder 3"/>
          <p:cNvSpPr>
            <a:spLocks noGrp="1"/>
          </p:cNvSpPr>
          <p:nvPr>
            <p:ph type="sldNum" sz="quarter" idx="10"/>
          </p:nvPr>
        </p:nvSpPr>
        <p:spPr/>
        <p:txBody>
          <a:bodyPr/>
          <a:lstStyle/>
          <a:p>
            <a:fld id="{2F9F1785-D3A8-442B-BE05-3A62DB0EB461}" type="slidenum">
              <a:rPr lang="en-GB" smtClean="0"/>
              <a:t>30</a:t>
            </a:fld>
            <a:endParaRPr lang="en-GB"/>
          </a:p>
        </p:txBody>
      </p:sp>
    </p:spTree>
    <p:extLst>
      <p:ext uri="{BB962C8B-B14F-4D97-AF65-F5344CB8AC3E}">
        <p14:creationId xmlns:p14="http://schemas.microsoft.com/office/powerpoint/2010/main" val="864846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the graduated approach – Kate Browning and the inclusion model</a:t>
            </a:r>
          </a:p>
        </p:txBody>
      </p:sp>
      <p:sp>
        <p:nvSpPr>
          <p:cNvPr id="4" name="Slide Number Placeholder 3"/>
          <p:cNvSpPr>
            <a:spLocks noGrp="1"/>
          </p:cNvSpPr>
          <p:nvPr>
            <p:ph type="sldNum" sz="quarter" idx="10"/>
          </p:nvPr>
        </p:nvSpPr>
        <p:spPr/>
        <p:txBody>
          <a:bodyPr/>
          <a:lstStyle/>
          <a:p>
            <a:fld id="{2F9F1785-D3A8-442B-BE05-3A62DB0EB461}" type="slidenum">
              <a:rPr lang="en-GB" smtClean="0"/>
              <a:t>31</a:t>
            </a:fld>
            <a:endParaRPr lang="en-GB"/>
          </a:p>
        </p:txBody>
      </p:sp>
    </p:spTree>
    <p:extLst>
      <p:ext uri="{BB962C8B-B14F-4D97-AF65-F5344CB8AC3E}">
        <p14:creationId xmlns:p14="http://schemas.microsoft.com/office/powerpoint/2010/main" val="1744708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Expressions of interest – via email to myself</a:t>
            </a:r>
            <a:r>
              <a:rPr lang="en-GB" baseline="0" dirty="0"/>
              <a:t> or FAO me via Dewsbury psychology. </a:t>
            </a:r>
            <a:endParaRPr lang="en-GB" dirty="0"/>
          </a:p>
        </p:txBody>
      </p:sp>
      <p:sp>
        <p:nvSpPr>
          <p:cNvPr id="4" name="Slide Number Placeholder 3"/>
          <p:cNvSpPr>
            <a:spLocks noGrp="1"/>
          </p:cNvSpPr>
          <p:nvPr>
            <p:ph type="sldNum" sz="quarter" idx="10"/>
          </p:nvPr>
        </p:nvSpPr>
        <p:spPr/>
        <p:txBody>
          <a:bodyPr/>
          <a:lstStyle/>
          <a:p>
            <a:fld id="{E819C988-DEB6-4ACA-A7A3-D49EA3F2042F}" type="slidenum">
              <a:rPr lang="en-GB" smtClean="0"/>
              <a:t>41</a:t>
            </a:fld>
            <a:endParaRPr lang="en-GB"/>
          </a:p>
        </p:txBody>
      </p:sp>
    </p:spTree>
    <p:extLst>
      <p:ext uri="{BB962C8B-B14F-4D97-AF65-F5344CB8AC3E}">
        <p14:creationId xmlns:p14="http://schemas.microsoft.com/office/powerpoint/2010/main" val="2602344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Expressions of interest – via email to myself</a:t>
            </a:r>
            <a:r>
              <a:rPr lang="en-GB" baseline="0" dirty="0"/>
              <a:t> or FAO me via Dewsbury psychology. </a:t>
            </a:r>
            <a:endParaRPr lang="en-GB" dirty="0"/>
          </a:p>
        </p:txBody>
      </p:sp>
      <p:sp>
        <p:nvSpPr>
          <p:cNvPr id="4" name="Slide Number Placeholder 3"/>
          <p:cNvSpPr>
            <a:spLocks noGrp="1"/>
          </p:cNvSpPr>
          <p:nvPr>
            <p:ph type="sldNum" sz="quarter" idx="10"/>
          </p:nvPr>
        </p:nvSpPr>
        <p:spPr/>
        <p:txBody>
          <a:bodyPr/>
          <a:lstStyle/>
          <a:p>
            <a:fld id="{E819C988-DEB6-4ACA-A7A3-D49EA3F2042F}" type="slidenum">
              <a:rPr lang="en-GB" smtClean="0"/>
              <a:t>42</a:t>
            </a:fld>
            <a:endParaRPr lang="en-GB"/>
          </a:p>
        </p:txBody>
      </p:sp>
    </p:spTree>
    <p:extLst>
      <p:ext uri="{BB962C8B-B14F-4D97-AF65-F5344CB8AC3E}">
        <p14:creationId xmlns:p14="http://schemas.microsoft.com/office/powerpoint/2010/main" val="111100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Expres</a:t>
            </a:r>
            <a:endParaRPr lang="en-GB" dirty="0"/>
          </a:p>
        </p:txBody>
      </p:sp>
      <p:sp>
        <p:nvSpPr>
          <p:cNvPr id="4" name="Slide Number Placeholder 3"/>
          <p:cNvSpPr>
            <a:spLocks noGrp="1"/>
          </p:cNvSpPr>
          <p:nvPr>
            <p:ph type="sldNum" sz="quarter" idx="10"/>
          </p:nvPr>
        </p:nvSpPr>
        <p:spPr/>
        <p:txBody>
          <a:bodyPr/>
          <a:lstStyle/>
          <a:p>
            <a:fld id="{E819C988-DEB6-4ACA-A7A3-D49EA3F2042F}" type="slidenum">
              <a:rPr lang="en-GB" smtClean="0"/>
              <a:t>43</a:t>
            </a:fld>
            <a:endParaRPr lang="en-GB"/>
          </a:p>
        </p:txBody>
      </p:sp>
    </p:spTree>
    <p:extLst>
      <p:ext uri="{BB962C8B-B14F-4D97-AF65-F5344CB8AC3E}">
        <p14:creationId xmlns:p14="http://schemas.microsoft.com/office/powerpoint/2010/main" val="4137089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192D46F-0F99-4BD0-97F2-1DEF19EB4A8D}" type="slidenum">
              <a:rPr lang="en-GB" smtClean="0"/>
              <a:t>46</a:t>
            </a:fld>
            <a:endParaRPr lang="en-GB"/>
          </a:p>
        </p:txBody>
      </p:sp>
    </p:spTree>
    <p:extLst>
      <p:ext uri="{BB962C8B-B14F-4D97-AF65-F5344CB8AC3E}">
        <p14:creationId xmlns:p14="http://schemas.microsoft.com/office/powerpoint/2010/main" val="618819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92D46F-0F99-4BD0-97F2-1DEF19EB4A8D}" type="slidenum">
              <a:rPr lang="en-GB" smtClean="0"/>
              <a:t>52</a:t>
            </a:fld>
            <a:endParaRPr lang="en-GB"/>
          </a:p>
        </p:txBody>
      </p:sp>
    </p:spTree>
    <p:extLst>
      <p:ext uri="{BB962C8B-B14F-4D97-AF65-F5344CB8AC3E}">
        <p14:creationId xmlns:p14="http://schemas.microsoft.com/office/powerpoint/2010/main" val="1932207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BBD7D3-7F44-49F7-81D1-7221705BA2B8}" type="slidenum">
              <a:rPr lang="en-GB" smtClean="0"/>
              <a:t>56</a:t>
            </a:fld>
            <a:endParaRPr lang="en-GB" dirty="0"/>
          </a:p>
        </p:txBody>
      </p:sp>
    </p:spTree>
    <p:extLst>
      <p:ext uri="{BB962C8B-B14F-4D97-AF65-F5344CB8AC3E}">
        <p14:creationId xmlns:p14="http://schemas.microsoft.com/office/powerpoint/2010/main" val="543372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r>
              <a:rPr lang="en-GB" dirty="0"/>
              <a:t>Things that crept in as we went along, the creative rush and excitement then the fundamentals……</a:t>
            </a:r>
          </a:p>
        </p:txBody>
      </p:sp>
      <p:sp>
        <p:nvSpPr>
          <p:cNvPr id="4" name="Slide Number Placeholder 3"/>
          <p:cNvSpPr>
            <a:spLocks noGrp="1"/>
          </p:cNvSpPr>
          <p:nvPr>
            <p:ph type="sldNum" sz="quarter" idx="10"/>
          </p:nvPr>
        </p:nvSpPr>
        <p:spPr/>
        <p:txBody>
          <a:bodyPr/>
          <a:lstStyle/>
          <a:p>
            <a:fld id="{45BBD7D3-7F44-49F7-81D1-7221705BA2B8}" type="slidenum">
              <a:rPr lang="en-GB" smtClean="0"/>
              <a:t>59</a:t>
            </a:fld>
            <a:endParaRPr lang="en-GB" dirty="0"/>
          </a:p>
        </p:txBody>
      </p:sp>
    </p:spTree>
    <p:extLst>
      <p:ext uri="{BB962C8B-B14F-4D97-AF65-F5344CB8AC3E}">
        <p14:creationId xmlns:p14="http://schemas.microsoft.com/office/powerpoint/2010/main" val="2378723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BBD7D3-7F44-49F7-81D1-7221705BA2B8}" type="slidenum">
              <a:rPr lang="en-GB" smtClean="0"/>
              <a:t>60</a:t>
            </a:fld>
            <a:endParaRPr lang="en-GB" dirty="0"/>
          </a:p>
        </p:txBody>
      </p:sp>
    </p:spTree>
    <p:extLst>
      <p:ext uri="{BB962C8B-B14F-4D97-AF65-F5344CB8AC3E}">
        <p14:creationId xmlns:p14="http://schemas.microsoft.com/office/powerpoint/2010/main" val="90392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12</a:t>
            </a:fld>
            <a:endParaRPr lang="en-GB"/>
          </a:p>
        </p:txBody>
      </p:sp>
    </p:spTree>
    <p:extLst>
      <p:ext uri="{BB962C8B-B14F-4D97-AF65-F5344CB8AC3E}">
        <p14:creationId xmlns:p14="http://schemas.microsoft.com/office/powerpoint/2010/main" val="4240096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r>
              <a:rPr lang="en-GB" dirty="0"/>
              <a:t>SEN Support as</a:t>
            </a:r>
            <a:r>
              <a:rPr lang="en-GB" baseline="0" dirty="0"/>
              <a:t> ANP considered as external agency</a:t>
            </a:r>
            <a:endParaRPr lang="en-GB" dirty="0"/>
          </a:p>
        </p:txBody>
      </p:sp>
      <p:sp>
        <p:nvSpPr>
          <p:cNvPr id="4" name="Slide Number Placeholder 3"/>
          <p:cNvSpPr>
            <a:spLocks noGrp="1"/>
          </p:cNvSpPr>
          <p:nvPr>
            <p:ph type="sldNum" sz="quarter" idx="10"/>
          </p:nvPr>
        </p:nvSpPr>
        <p:spPr/>
        <p:txBody>
          <a:bodyPr/>
          <a:lstStyle/>
          <a:p>
            <a:fld id="{45BBD7D3-7F44-49F7-81D1-7221705BA2B8}" type="slidenum">
              <a:rPr lang="en-GB" smtClean="0"/>
              <a:t>61</a:t>
            </a:fld>
            <a:endParaRPr lang="en-GB" dirty="0"/>
          </a:p>
        </p:txBody>
      </p:sp>
    </p:spTree>
    <p:extLst>
      <p:ext uri="{BB962C8B-B14F-4D97-AF65-F5344CB8AC3E}">
        <p14:creationId xmlns:p14="http://schemas.microsoft.com/office/powerpoint/2010/main" val="2133571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BBD7D3-7F44-49F7-81D1-7221705BA2B8}" type="slidenum">
              <a:rPr lang="en-GB" smtClean="0"/>
              <a:t>62</a:t>
            </a:fld>
            <a:endParaRPr lang="en-GB" dirty="0"/>
          </a:p>
        </p:txBody>
      </p:sp>
    </p:spTree>
    <p:extLst>
      <p:ext uri="{BB962C8B-B14F-4D97-AF65-F5344CB8AC3E}">
        <p14:creationId xmlns:p14="http://schemas.microsoft.com/office/powerpoint/2010/main" val="1762986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r>
              <a:rPr lang="en-GB" dirty="0"/>
              <a:t>Done it enough times to know</a:t>
            </a:r>
            <a:r>
              <a:rPr lang="en-GB" baseline="0" dirty="0"/>
              <a:t> what’s needed to make it work - Jemila</a:t>
            </a:r>
            <a:endParaRPr lang="en-GB" dirty="0"/>
          </a:p>
        </p:txBody>
      </p:sp>
      <p:sp>
        <p:nvSpPr>
          <p:cNvPr id="4" name="Slide Number Placeholder 3"/>
          <p:cNvSpPr>
            <a:spLocks noGrp="1"/>
          </p:cNvSpPr>
          <p:nvPr>
            <p:ph type="sldNum" sz="quarter" idx="10"/>
          </p:nvPr>
        </p:nvSpPr>
        <p:spPr/>
        <p:txBody>
          <a:bodyPr/>
          <a:lstStyle/>
          <a:p>
            <a:fld id="{45BBD7D3-7F44-49F7-81D1-7221705BA2B8}" type="slidenum">
              <a:rPr lang="en-GB" smtClean="0"/>
              <a:t>64</a:t>
            </a:fld>
            <a:endParaRPr lang="en-GB" dirty="0"/>
          </a:p>
        </p:txBody>
      </p:sp>
    </p:spTree>
    <p:extLst>
      <p:ext uri="{BB962C8B-B14F-4D97-AF65-F5344CB8AC3E}">
        <p14:creationId xmlns:p14="http://schemas.microsoft.com/office/powerpoint/2010/main" val="295586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13</a:t>
            </a:fld>
            <a:endParaRPr lang="en-GB"/>
          </a:p>
        </p:txBody>
      </p:sp>
    </p:spTree>
    <p:extLst>
      <p:ext uri="{BB962C8B-B14F-4D97-AF65-F5344CB8AC3E}">
        <p14:creationId xmlns:p14="http://schemas.microsoft.com/office/powerpoint/2010/main" val="3564746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14</a:t>
            </a:fld>
            <a:endParaRPr lang="en-GB"/>
          </a:p>
        </p:txBody>
      </p:sp>
    </p:spTree>
    <p:extLst>
      <p:ext uri="{BB962C8B-B14F-4D97-AF65-F5344CB8AC3E}">
        <p14:creationId xmlns:p14="http://schemas.microsoft.com/office/powerpoint/2010/main" val="191489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15</a:t>
            </a:fld>
            <a:endParaRPr lang="en-GB"/>
          </a:p>
        </p:txBody>
      </p:sp>
    </p:spTree>
    <p:extLst>
      <p:ext uri="{BB962C8B-B14F-4D97-AF65-F5344CB8AC3E}">
        <p14:creationId xmlns:p14="http://schemas.microsoft.com/office/powerpoint/2010/main" val="90825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16</a:t>
            </a:fld>
            <a:endParaRPr lang="en-GB"/>
          </a:p>
        </p:txBody>
      </p:sp>
    </p:spTree>
    <p:extLst>
      <p:ext uri="{BB962C8B-B14F-4D97-AF65-F5344CB8AC3E}">
        <p14:creationId xmlns:p14="http://schemas.microsoft.com/office/powerpoint/2010/main" val="116932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17</a:t>
            </a:fld>
            <a:endParaRPr lang="en-GB"/>
          </a:p>
        </p:txBody>
      </p:sp>
    </p:spTree>
    <p:extLst>
      <p:ext uri="{BB962C8B-B14F-4D97-AF65-F5344CB8AC3E}">
        <p14:creationId xmlns:p14="http://schemas.microsoft.com/office/powerpoint/2010/main" val="304661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790575"/>
            <a:ext cx="5053013" cy="37925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D1E7C88-2508-4334-88E3-9D5DA88BCF9A}" type="slidenum">
              <a:rPr lang="en-GB" smtClean="0"/>
              <a:pPr>
                <a:defRPr/>
              </a:pPr>
              <a:t>18</a:t>
            </a:fld>
            <a:endParaRPr lang="en-GB"/>
          </a:p>
        </p:txBody>
      </p:sp>
    </p:spTree>
    <p:extLst>
      <p:ext uri="{BB962C8B-B14F-4D97-AF65-F5344CB8AC3E}">
        <p14:creationId xmlns:p14="http://schemas.microsoft.com/office/powerpoint/2010/main" val="1435894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0958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E70E5-B5B8-43CF-AF23-2BC18A5259F8}"/>
              </a:ext>
            </a:extLst>
          </p:cNvPr>
          <p:cNvSpPr>
            <a:spLocks noGrp="1"/>
          </p:cNvSpPr>
          <p:nvPr>
            <p:ph type="title"/>
          </p:nvPr>
        </p:nvSpPr>
        <p:spPr>
          <a:xfrm>
            <a:off x="589552" y="1616336"/>
            <a:ext cx="7452658" cy="2696893"/>
          </a:xfrm>
        </p:spPr>
        <p:txBody>
          <a:bodyPr anchor="b"/>
          <a:lstStyle>
            <a:lvl1pPr>
              <a:defRPr sz="4252"/>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984DBE-57B8-439E-8A86-8478355565C8}"/>
              </a:ext>
            </a:extLst>
          </p:cNvPr>
          <p:cNvSpPr>
            <a:spLocks noGrp="1"/>
          </p:cNvSpPr>
          <p:nvPr>
            <p:ph type="body" idx="1"/>
          </p:nvPr>
        </p:nvSpPr>
        <p:spPr>
          <a:xfrm>
            <a:off x="589552" y="4338743"/>
            <a:ext cx="7452658" cy="1418232"/>
          </a:xfrm>
        </p:spPr>
        <p:txBody>
          <a:bodyPr/>
          <a:lstStyle>
            <a:lvl1pPr marL="0" indent="0">
              <a:buNone/>
              <a:defRPr sz="1701">
                <a:solidFill>
                  <a:schemeClr val="tx1">
                    <a:tint val="75000"/>
                  </a:schemeClr>
                </a:solidFill>
              </a:defRPr>
            </a:lvl1pPr>
            <a:lvl2pPr marL="324018" indent="0">
              <a:buNone/>
              <a:defRPr sz="1417">
                <a:solidFill>
                  <a:schemeClr val="tx1">
                    <a:tint val="75000"/>
                  </a:schemeClr>
                </a:solidFill>
              </a:defRPr>
            </a:lvl2pPr>
            <a:lvl3pPr marL="648035" indent="0">
              <a:buNone/>
              <a:defRPr sz="1276">
                <a:solidFill>
                  <a:schemeClr val="tx1">
                    <a:tint val="75000"/>
                  </a:schemeClr>
                </a:solidFill>
              </a:defRPr>
            </a:lvl3pPr>
            <a:lvl4pPr marL="972053" indent="0">
              <a:buNone/>
              <a:defRPr sz="1134">
                <a:solidFill>
                  <a:schemeClr val="tx1">
                    <a:tint val="75000"/>
                  </a:schemeClr>
                </a:solidFill>
              </a:defRPr>
            </a:lvl4pPr>
            <a:lvl5pPr marL="1296071" indent="0">
              <a:buNone/>
              <a:defRPr sz="1134">
                <a:solidFill>
                  <a:schemeClr val="tx1">
                    <a:tint val="75000"/>
                  </a:schemeClr>
                </a:solidFill>
              </a:defRPr>
            </a:lvl5pPr>
            <a:lvl6pPr marL="1620088" indent="0">
              <a:buNone/>
              <a:defRPr sz="1134">
                <a:solidFill>
                  <a:schemeClr val="tx1">
                    <a:tint val="75000"/>
                  </a:schemeClr>
                </a:solidFill>
              </a:defRPr>
            </a:lvl6pPr>
            <a:lvl7pPr marL="1944106" indent="0">
              <a:buNone/>
              <a:defRPr sz="1134">
                <a:solidFill>
                  <a:schemeClr val="tx1">
                    <a:tint val="75000"/>
                  </a:schemeClr>
                </a:solidFill>
              </a:defRPr>
            </a:lvl7pPr>
            <a:lvl8pPr marL="2268123" indent="0">
              <a:buNone/>
              <a:defRPr sz="1134">
                <a:solidFill>
                  <a:schemeClr val="tx1">
                    <a:tint val="75000"/>
                  </a:schemeClr>
                </a:solidFill>
              </a:defRPr>
            </a:lvl8pPr>
            <a:lvl9pPr marL="2592141" indent="0">
              <a:buNone/>
              <a:defRPr sz="113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7DAF22-C12C-436F-88F5-16BC586E2FA9}"/>
              </a:ext>
            </a:extLst>
          </p:cNvPr>
          <p:cNvSpPr>
            <a:spLocks noGrp="1"/>
          </p:cNvSpPr>
          <p:nvPr>
            <p:ph type="dt" sz="half" idx="10"/>
          </p:nvPr>
        </p:nvSpPr>
        <p:spPr/>
        <p:txBody>
          <a:bodyPr/>
          <a:lstStyle/>
          <a:p>
            <a:fld id="{1160EA64-D806-43AC-9DF2-F8C432F32B4C}" type="datetimeFigureOut">
              <a:rPr lang="en-US" smtClean="0"/>
              <a:t>10/20/2022</a:t>
            </a:fld>
            <a:endParaRPr lang="en-US" dirty="0"/>
          </a:p>
        </p:txBody>
      </p:sp>
      <p:sp>
        <p:nvSpPr>
          <p:cNvPr id="5" name="Footer Placeholder 4">
            <a:extLst>
              <a:ext uri="{FF2B5EF4-FFF2-40B4-BE49-F238E27FC236}">
                <a16:creationId xmlns:a16="http://schemas.microsoft.com/office/drawing/2014/main" id="{33DC7633-1D09-4D37-8BD9-B1A3D53371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5995BC-36F0-4054-9B81-1B54DEFC6267}"/>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1418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E38F-B0B1-4D4E-B0C5-3CF70BE4C1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CF5789-5A75-4AAE-A4F8-0A9E0B71AD29}"/>
              </a:ext>
            </a:extLst>
          </p:cNvPr>
          <p:cNvSpPr>
            <a:spLocks noGrp="1"/>
          </p:cNvSpPr>
          <p:nvPr>
            <p:ph sz="half" idx="1"/>
          </p:nvPr>
        </p:nvSpPr>
        <p:spPr>
          <a:xfrm>
            <a:off x="594053" y="1725892"/>
            <a:ext cx="3672324" cy="411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91BBB3-C1A7-41C9-A316-A2F7FA0C8BDA}"/>
              </a:ext>
            </a:extLst>
          </p:cNvPr>
          <p:cNvSpPr>
            <a:spLocks noGrp="1"/>
          </p:cNvSpPr>
          <p:nvPr>
            <p:ph sz="half" idx="2"/>
          </p:nvPr>
        </p:nvSpPr>
        <p:spPr>
          <a:xfrm>
            <a:off x="4374386" y="1725892"/>
            <a:ext cx="3672324" cy="411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E9F78E-8822-40EC-8392-1BA491F07367}"/>
              </a:ext>
            </a:extLst>
          </p:cNvPr>
          <p:cNvSpPr>
            <a:spLocks noGrp="1"/>
          </p:cNvSpPr>
          <p:nvPr>
            <p:ph type="dt" sz="half" idx="10"/>
          </p:nvPr>
        </p:nvSpPr>
        <p:spPr/>
        <p:txBody>
          <a:bodyPr/>
          <a:lstStyle/>
          <a:p>
            <a:fld id="{AB134690-1557-4C89-A502-4959FE7FAD70}" type="datetimeFigureOut">
              <a:rPr lang="en-US" smtClean="0"/>
              <a:t>10/20/2022</a:t>
            </a:fld>
            <a:endParaRPr lang="en-US" dirty="0"/>
          </a:p>
        </p:txBody>
      </p:sp>
      <p:sp>
        <p:nvSpPr>
          <p:cNvPr id="6" name="Footer Placeholder 5">
            <a:extLst>
              <a:ext uri="{FF2B5EF4-FFF2-40B4-BE49-F238E27FC236}">
                <a16:creationId xmlns:a16="http://schemas.microsoft.com/office/drawing/2014/main" id="{7C69A95D-E1C8-4712-B1C2-77582005FD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FF98F9-F6FD-48EF-AFC2-BE1D305C5A40}"/>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01690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C2AC6-09D9-45B5-8DF4-0DC8294C54AF}"/>
              </a:ext>
            </a:extLst>
          </p:cNvPr>
          <p:cNvSpPr>
            <a:spLocks noGrp="1"/>
          </p:cNvSpPr>
          <p:nvPr>
            <p:ph type="title"/>
          </p:nvPr>
        </p:nvSpPr>
        <p:spPr>
          <a:xfrm>
            <a:off x="595178" y="345179"/>
            <a:ext cx="7452658" cy="125314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6E4E60-7DA2-404E-84E0-7AE11D14812E}"/>
              </a:ext>
            </a:extLst>
          </p:cNvPr>
          <p:cNvSpPr>
            <a:spLocks noGrp="1"/>
          </p:cNvSpPr>
          <p:nvPr>
            <p:ph type="body" idx="1"/>
          </p:nvPr>
        </p:nvSpPr>
        <p:spPr>
          <a:xfrm>
            <a:off x="595178" y="1589322"/>
            <a:ext cx="3655447" cy="778902"/>
          </a:xfrm>
        </p:spPr>
        <p:txBody>
          <a:bodyPr anchor="b"/>
          <a:lstStyle>
            <a:lvl1pPr marL="0" indent="0">
              <a:buNone/>
              <a:defRPr sz="1701" b="1"/>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4" name="Content Placeholder 3">
            <a:extLst>
              <a:ext uri="{FF2B5EF4-FFF2-40B4-BE49-F238E27FC236}">
                <a16:creationId xmlns:a16="http://schemas.microsoft.com/office/drawing/2014/main" id="{8108C08B-0D08-4482-9246-7247E9F41086}"/>
              </a:ext>
            </a:extLst>
          </p:cNvPr>
          <p:cNvSpPr>
            <a:spLocks noGrp="1"/>
          </p:cNvSpPr>
          <p:nvPr>
            <p:ph sz="half" idx="2"/>
          </p:nvPr>
        </p:nvSpPr>
        <p:spPr>
          <a:xfrm>
            <a:off x="595178" y="2368224"/>
            <a:ext cx="3655447" cy="348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82812D-5379-4B73-AB88-A4AB9CB92E81}"/>
              </a:ext>
            </a:extLst>
          </p:cNvPr>
          <p:cNvSpPr>
            <a:spLocks noGrp="1"/>
          </p:cNvSpPr>
          <p:nvPr>
            <p:ph type="body" sz="quarter" idx="3"/>
          </p:nvPr>
        </p:nvSpPr>
        <p:spPr>
          <a:xfrm>
            <a:off x="4374386" y="1589322"/>
            <a:ext cx="3673450" cy="778902"/>
          </a:xfrm>
        </p:spPr>
        <p:txBody>
          <a:bodyPr anchor="b"/>
          <a:lstStyle>
            <a:lvl1pPr marL="0" indent="0">
              <a:buNone/>
              <a:defRPr sz="1701" b="1"/>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6" name="Content Placeholder 5">
            <a:extLst>
              <a:ext uri="{FF2B5EF4-FFF2-40B4-BE49-F238E27FC236}">
                <a16:creationId xmlns:a16="http://schemas.microsoft.com/office/drawing/2014/main" id="{C6EF884B-D59E-44D9-977C-2FBB51ECA048}"/>
              </a:ext>
            </a:extLst>
          </p:cNvPr>
          <p:cNvSpPr>
            <a:spLocks noGrp="1"/>
          </p:cNvSpPr>
          <p:nvPr>
            <p:ph sz="quarter" idx="4"/>
          </p:nvPr>
        </p:nvSpPr>
        <p:spPr>
          <a:xfrm>
            <a:off x="4374386" y="2368224"/>
            <a:ext cx="3673450" cy="348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31F8D6-7E77-4E7E-8A51-D68E5BBC4A0F}"/>
              </a:ext>
            </a:extLst>
          </p:cNvPr>
          <p:cNvSpPr>
            <a:spLocks noGrp="1"/>
          </p:cNvSpPr>
          <p:nvPr>
            <p:ph type="dt" sz="half" idx="10"/>
          </p:nvPr>
        </p:nvSpPr>
        <p:spPr/>
        <p:txBody>
          <a:bodyPr/>
          <a:lstStyle/>
          <a:p>
            <a:fld id="{1160EA64-D806-43AC-9DF2-F8C432F32B4C}" type="datetimeFigureOut">
              <a:rPr lang="en-US" smtClean="0"/>
              <a:t>10/20/2022</a:t>
            </a:fld>
            <a:endParaRPr lang="en-US" dirty="0"/>
          </a:p>
        </p:txBody>
      </p:sp>
      <p:sp>
        <p:nvSpPr>
          <p:cNvPr id="8" name="Footer Placeholder 7">
            <a:extLst>
              <a:ext uri="{FF2B5EF4-FFF2-40B4-BE49-F238E27FC236}">
                <a16:creationId xmlns:a16="http://schemas.microsoft.com/office/drawing/2014/main" id="{F52531B4-0BD1-4FD2-87E3-2226C39DBB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EC3FC9C-405C-4DF5-997A-779A0AE864C7}"/>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079655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283C-3789-47C2-B0FC-D5149AF864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6A799FF-6966-4B38-85F5-F842A6B49E5A}"/>
              </a:ext>
            </a:extLst>
          </p:cNvPr>
          <p:cNvSpPr>
            <a:spLocks noGrp="1"/>
          </p:cNvSpPr>
          <p:nvPr>
            <p:ph type="dt" sz="half" idx="10"/>
          </p:nvPr>
        </p:nvSpPr>
        <p:spPr/>
        <p:txBody>
          <a:bodyPr/>
          <a:lstStyle/>
          <a:p>
            <a:fld id="{E1037C31-9E7A-4F99-8774-A0E530DE1A42}" type="datetimeFigureOut">
              <a:rPr lang="en-US" smtClean="0"/>
              <a:t>10/20/2022</a:t>
            </a:fld>
            <a:endParaRPr lang="en-US" dirty="0"/>
          </a:p>
        </p:txBody>
      </p:sp>
      <p:sp>
        <p:nvSpPr>
          <p:cNvPr id="4" name="Footer Placeholder 3">
            <a:extLst>
              <a:ext uri="{FF2B5EF4-FFF2-40B4-BE49-F238E27FC236}">
                <a16:creationId xmlns:a16="http://schemas.microsoft.com/office/drawing/2014/main" id="{AD2278F9-82F6-4118-B0E5-7872AAC60F8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736A6D-6F88-4C15-899C-D994F3D94864}"/>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572194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9D827-C391-4F8F-924A-9234CB1BB1CC}"/>
              </a:ext>
            </a:extLst>
          </p:cNvPr>
          <p:cNvSpPr>
            <a:spLocks noGrp="1"/>
          </p:cNvSpPr>
          <p:nvPr>
            <p:ph type="dt" sz="half" idx="10"/>
          </p:nvPr>
        </p:nvSpPr>
        <p:spPr/>
        <p:txBody>
          <a:bodyPr/>
          <a:lstStyle/>
          <a:p>
            <a:fld id="{C278504F-A551-4DE0-9316-4DCD1D8CC752}" type="datetimeFigureOut">
              <a:rPr lang="en-US" smtClean="0"/>
              <a:t>10/20/2022</a:t>
            </a:fld>
            <a:endParaRPr lang="en-US" dirty="0"/>
          </a:p>
        </p:txBody>
      </p:sp>
      <p:sp>
        <p:nvSpPr>
          <p:cNvPr id="3" name="Footer Placeholder 2">
            <a:extLst>
              <a:ext uri="{FF2B5EF4-FFF2-40B4-BE49-F238E27FC236}">
                <a16:creationId xmlns:a16="http://schemas.microsoft.com/office/drawing/2014/main" id="{48DFB75A-BF8A-498E-8F32-1C218BF748F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D3DE621-EFA0-4D31-8510-49F9F160CF4F}"/>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66231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3882-1C72-4665-B0AB-FA842097CCE4}"/>
              </a:ext>
            </a:extLst>
          </p:cNvPr>
          <p:cNvSpPr>
            <a:spLocks noGrp="1"/>
          </p:cNvSpPr>
          <p:nvPr>
            <p:ph type="title"/>
          </p:nvPr>
        </p:nvSpPr>
        <p:spPr>
          <a:xfrm>
            <a:off x="595178" y="432223"/>
            <a:ext cx="2786871" cy="1512782"/>
          </a:xfrm>
        </p:spPr>
        <p:txBody>
          <a:bodyPr anchor="b"/>
          <a:lstStyle>
            <a:lvl1pPr>
              <a:defRPr sz="2268"/>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2ADB24-A2BA-4915-AA15-EEC5AF17279E}"/>
              </a:ext>
            </a:extLst>
          </p:cNvPr>
          <p:cNvSpPr>
            <a:spLocks noGrp="1"/>
          </p:cNvSpPr>
          <p:nvPr>
            <p:ph idx="1"/>
          </p:nvPr>
        </p:nvSpPr>
        <p:spPr>
          <a:xfrm>
            <a:off x="3673450" y="933483"/>
            <a:ext cx="4374386" cy="4607381"/>
          </a:xfrm>
        </p:spPr>
        <p:txBody>
          <a:bodyPr/>
          <a:lstStyle>
            <a:lvl1pPr>
              <a:defRPr sz="2268"/>
            </a:lvl1pPr>
            <a:lvl2pPr>
              <a:defRPr sz="1984"/>
            </a:lvl2pPr>
            <a:lvl3pPr>
              <a:defRPr sz="1701"/>
            </a:lvl3pPr>
            <a:lvl4pPr>
              <a:defRPr sz="1417"/>
            </a:lvl4pPr>
            <a:lvl5pPr>
              <a:defRPr sz="1417"/>
            </a:lvl5pPr>
            <a:lvl6pPr>
              <a:defRPr sz="1417"/>
            </a:lvl6pPr>
            <a:lvl7pPr>
              <a:defRPr sz="1417"/>
            </a:lvl7pPr>
            <a:lvl8pPr>
              <a:defRPr sz="1417"/>
            </a:lvl8pPr>
            <a:lvl9pPr>
              <a:defRPr sz="1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B1EBDB5-4C4D-4803-B989-C2D9711D31E1}"/>
              </a:ext>
            </a:extLst>
          </p:cNvPr>
          <p:cNvSpPr>
            <a:spLocks noGrp="1"/>
          </p:cNvSpPr>
          <p:nvPr>
            <p:ph type="body" sz="half" idx="2"/>
          </p:nvPr>
        </p:nvSpPr>
        <p:spPr>
          <a:xfrm>
            <a:off x="595178" y="1945005"/>
            <a:ext cx="2786871" cy="3603362"/>
          </a:xfrm>
        </p:spPr>
        <p:txBody>
          <a:bodyPr/>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5" name="Date Placeholder 4">
            <a:extLst>
              <a:ext uri="{FF2B5EF4-FFF2-40B4-BE49-F238E27FC236}">
                <a16:creationId xmlns:a16="http://schemas.microsoft.com/office/drawing/2014/main" id="{9679C94A-D84C-4ABA-82CF-9BC03A362C0D}"/>
              </a:ext>
            </a:extLst>
          </p:cNvPr>
          <p:cNvSpPr>
            <a:spLocks noGrp="1"/>
          </p:cNvSpPr>
          <p:nvPr>
            <p:ph type="dt" sz="half" idx="10"/>
          </p:nvPr>
        </p:nvSpPr>
        <p:spPr/>
        <p:txBody>
          <a:bodyPr/>
          <a:lstStyle/>
          <a:p>
            <a:fld id="{D1BE4249-C0D0-4B06-8692-E8BB871AF643}" type="datetimeFigureOut">
              <a:rPr lang="en-US" smtClean="0"/>
              <a:t>10/20/2022</a:t>
            </a:fld>
            <a:endParaRPr lang="en-US" dirty="0"/>
          </a:p>
        </p:txBody>
      </p:sp>
      <p:sp>
        <p:nvSpPr>
          <p:cNvPr id="6" name="Footer Placeholder 5">
            <a:extLst>
              <a:ext uri="{FF2B5EF4-FFF2-40B4-BE49-F238E27FC236}">
                <a16:creationId xmlns:a16="http://schemas.microsoft.com/office/drawing/2014/main" id="{EB00243B-E29C-4ED9-ABED-B73049A391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5A5CE5-466F-4373-AADB-A0E3B8198D34}"/>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81868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A171-4B9C-4C14-B756-E23D9906836B}"/>
              </a:ext>
            </a:extLst>
          </p:cNvPr>
          <p:cNvSpPr>
            <a:spLocks noGrp="1"/>
          </p:cNvSpPr>
          <p:nvPr>
            <p:ph type="title"/>
          </p:nvPr>
        </p:nvSpPr>
        <p:spPr>
          <a:xfrm>
            <a:off x="595178" y="432223"/>
            <a:ext cx="2786871" cy="1512782"/>
          </a:xfrm>
        </p:spPr>
        <p:txBody>
          <a:bodyPr anchor="b"/>
          <a:lstStyle>
            <a:lvl1pPr>
              <a:defRPr sz="2268"/>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5673E4-A667-4DC4-8C16-24870336AD9C}"/>
              </a:ext>
            </a:extLst>
          </p:cNvPr>
          <p:cNvSpPr>
            <a:spLocks noGrp="1"/>
          </p:cNvSpPr>
          <p:nvPr>
            <p:ph type="pic" idx="1"/>
          </p:nvPr>
        </p:nvSpPr>
        <p:spPr>
          <a:xfrm>
            <a:off x="3673450" y="933483"/>
            <a:ext cx="4374386" cy="4607381"/>
          </a:xfrm>
        </p:spPr>
        <p:txBody>
          <a:bodyPr/>
          <a:lstStyle>
            <a:lvl1pPr marL="0" indent="0">
              <a:buNone/>
              <a:defRPr sz="2268"/>
            </a:lvl1pPr>
            <a:lvl2pPr marL="324018" indent="0">
              <a:buNone/>
              <a:defRPr sz="1984"/>
            </a:lvl2pPr>
            <a:lvl3pPr marL="648035" indent="0">
              <a:buNone/>
              <a:defRPr sz="1701"/>
            </a:lvl3pPr>
            <a:lvl4pPr marL="972053" indent="0">
              <a:buNone/>
              <a:defRPr sz="1417"/>
            </a:lvl4pPr>
            <a:lvl5pPr marL="1296071" indent="0">
              <a:buNone/>
              <a:defRPr sz="1417"/>
            </a:lvl5pPr>
            <a:lvl6pPr marL="1620088" indent="0">
              <a:buNone/>
              <a:defRPr sz="1417"/>
            </a:lvl6pPr>
            <a:lvl7pPr marL="1944106" indent="0">
              <a:buNone/>
              <a:defRPr sz="1417"/>
            </a:lvl7pPr>
            <a:lvl8pPr marL="2268123" indent="0">
              <a:buNone/>
              <a:defRPr sz="1417"/>
            </a:lvl8pPr>
            <a:lvl9pPr marL="2592141" indent="0">
              <a:buNone/>
              <a:defRPr sz="1417"/>
            </a:lvl9pPr>
          </a:lstStyle>
          <a:p>
            <a:endParaRPr lang="en-GB"/>
          </a:p>
        </p:txBody>
      </p:sp>
      <p:sp>
        <p:nvSpPr>
          <p:cNvPr id="4" name="Text Placeholder 3">
            <a:extLst>
              <a:ext uri="{FF2B5EF4-FFF2-40B4-BE49-F238E27FC236}">
                <a16:creationId xmlns:a16="http://schemas.microsoft.com/office/drawing/2014/main" id="{34BDF646-61EB-47E0-9275-4551B9A93871}"/>
              </a:ext>
            </a:extLst>
          </p:cNvPr>
          <p:cNvSpPr>
            <a:spLocks noGrp="1"/>
          </p:cNvSpPr>
          <p:nvPr>
            <p:ph type="body" sz="half" idx="2"/>
          </p:nvPr>
        </p:nvSpPr>
        <p:spPr>
          <a:xfrm>
            <a:off x="595178" y="1945005"/>
            <a:ext cx="2786871" cy="3603362"/>
          </a:xfrm>
        </p:spPr>
        <p:txBody>
          <a:bodyPr/>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5" name="Date Placeholder 4">
            <a:extLst>
              <a:ext uri="{FF2B5EF4-FFF2-40B4-BE49-F238E27FC236}">
                <a16:creationId xmlns:a16="http://schemas.microsoft.com/office/drawing/2014/main" id="{8CE2808D-FC15-4324-A31D-111BAB06A2D6}"/>
              </a:ext>
            </a:extLst>
          </p:cNvPr>
          <p:cNvSpPr>
            <a:spLocks noGrp="1"/>
          </p:cNvSpPr>
          <p:nvPr>
            <p:ph type="dt" sz="half" idx="10"/>
          </p:nvPr>
        </p:nvSpPr>
        <p:spPr/>
        <p:txBody>
          <a:bodyPr/>
          <a:lstStyle/>
          <a:p>
            <a:fld id="{042B0DB6-F5C7-45FB-8CF3-31B45F9C2DAC}" type="datetimeFigureOut">
              <a:rPr lang="en-US" smtClean="0"/>
              <a:t>10/20/2022</a:t>
            </a:fld>
            <a:endParaRPr lang="en-US" dirty="0"/>
          </a:p>
        </p:txBody>
      </p:sp>
      <p:sp>
        <p:nvSpPr>
          <p:cNvPr id="6" name="Footer Placeholder 5">
            <a:extLst>
              <a:ext uri="{FF2B5EF4-FFF2-40B4-BE49-F238E27FC236}">
                <a16:creationId xmlns:a16="http://schemas.microsoft.com/office/drawing/2014/main" id="{2C2CC28B-0D4B-479B-B47B-D5455778EE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430196-20A9-4E9A-AF86-CB950037F029}"/>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22313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829E-04AA-416F-B97E-01193844FCB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E43B24-E451-4298-8092-605C70C0C6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EAD381-37C6-4F62-89F9-A824E3D0DC2A}"/>
              </a:ext>
            </a:extLst>
          </p:cNvPr>
          <p:cNvSpPr>
            <a:spLocks noGrp="1"/>
          </p:cNvSpPr>
          <p:nvPr>
            <p:ph type="dt" sz="half" idx="10"/>
          </p:nvPr>
        </p:nvSpPr>
        <p:spPr/>
        <p:txBody>
          <a:bodyPr/>
          <a:lstStyle/>
          <a:p>
            <a:fld id="{E9F9C37B-1D36-470B-8223-D6C91242EC14}" type="datetimeFigureOut">
              <a:rPr lang="en-US" smtClean="0"/>
              <a:t>10/20/2022</a:t>
            </a:fld>
            <a:endParaRPr lang="en-US" dirty="0"/>
          </a:p>
        </p:txBody>
      </p:sp>
      <p:sp>
        <p:nvSpPr>
          <p:cNvPr id="5" name="Footer Placeholder 4">
            <a:extLst>
              <a:ext uri="{FF2B5EF4-FFF2-40B4-BE49-F238E27FC236}">
                <a16:creationId xmlns:a16="http://schemas.microsoft.com/office/drawing/2014/main" id="{13F3BA16-B54C-4E11-9F6E-30069718E2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C8FCC5-FBED-48A9-B4C6-EEA66FBB6950}"/>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43664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313EE-77F2-48F9-8A17-A82841A274E9}"/>
              </a:ext>
            </a:extLst>
          </p:cNvPr>
          <p:cNvSpPr>
            <a:spLocks noGrp="1"/>
          </p:cNvSpPr>
          <p:nvPr>
            <p:ph type="title" orient="vert"/>
          </p:nvPr>
        </p:nvSpPr>
        <p:spPr>
          <a:xfrm>
            <a:off x="6183546" y="345179"/>
            <a:ext cx="1863165" cy="54943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F3773F-AE46-481F-B7CD-D71774037413}"/>
              </a:ext>
            </a:extLst>
          </p:cNvPr>
          <p:cNvSpPr>
            <a:spLocks noGrp="1"/>
          </p:cNvSpPr>
          <p:nvPr>
            <p:ph type="body" orient="vert" idx="1"/>
          </p:nvPr>
        </p:nvSpPr>
        <p:spPr>
          <a:xfrm>
            <a:off x="594052" y="345179"/>
            <a:ext cx="5481484" cy="54943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85C612-CBEF-4F1F-8E45-2050A5B119F3}"/>
              </a:ext>
            </a:extLst>
          </p:cNvPr>
          <p:cNvSpPr>
            <a:spLocks noGrp="1"/>
          </p:cNvSpPr>
          <p:nvPr>
            <p:ph type="dt" sz="half" idx="10"/>
          </p:nvPr>
        </p:nvSpPr>
        <p:spPr/>
        <p:txBody>
          <a:bodyPr/>
          <a:lstStyle/>
          <a:p>
            <a:fld id="{67C6F52A-A82B-47A2-A83A-8C4C91F2D59F}" type="datetimeFigureOut">
              <a:rPr lang="en-US" smtClean="0"/>
              <a:t>10/20/2022</a:t>
            </a:fld>
            <a:endParaRPr lang="en-US" dirty="0"/>
          </a:p>
        </p:txBody>
      </p:sp>
      <p:sp>
        <p:nvSpPr>
          <p:cNvPr id="5" name="Footer Placeholder 4">
            <a:extLst>
              <a:ext uri="{FF2B5EF4-FFF2-40B4-BE49-F238E27FC236}">
                <a16:creationId xmlns:a16="http://schemas.microsoft.com/office/drawing/2014/main" id="{DC80D91B-67D1-4E9C-8EFF-CEF5E46331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A9F618-A604-4BDF-B4A1-927525AE0767}"/>
              </a:ext>
            </a:extLst>
          </p:cNvPr>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44421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p:spPr>
        <p:txBody>
          <a:bodyPr/>
          <a:lstStyle/>
          <a:p>
            <a:r>
              <a:rPr lang="en-US"/>
              <a:t>Click to edit Master title style</a:t>
            </a:r>
            <a:endParaRPr lang="en-GB"/>
          </a:p>
        </p:txBody>
      </p:sp>
      <p:sp>
        <p:nvSpPr>
          <p:cNvPr id="3" name="Subtitle 2"/>
          <p:cNvSpPr>
            <a:spLocks noGrp="1"/>
          </p:cNvSpPr>
          <p:nvPr>
            <p:ph type="subTitle" idx="1"/>
          </p:nvPr>
        </p:nvSpPr>
        <p:spPr>
          <a:xfrm>
            <a:off x="1296115" y="3673898"/>
            <a:ext cx="6048534" cy="1656856"/>
          </a:xfrm>
        </p:spPr>
        <p:txBody>
          <a:bodyPr/>
          <a:lstStyle>
            <a:lvl1pPr marL="0" indent="0" algn="ctr">
              <a:buNone/>
              <a:defRPr>
                <a:solidFill>
                  <a:schemeClr val="tx1">
                    <a:tint val="75000"/>
                  </a:schemeClr>
                </a:solidFill>
              </a:defRPr>
            </a:lvl1pPr>
            <a:lvl2pPr marL="432054" indent="0" algn="ctr">
              <a:buNone/>
              <a:defRPr>
                <a:solidFill>
                  <a:schemeClr val="tx1">
                    <a:tint val="75000"/>
                  </a:schemeClr>
                </a:solidFill>
              </a:defRPr>
            </a:lvl2pPr>
            <a:lvl3pPr marL="864108" indent="0" algn="ctr">
              <a:buNone/>
              <a:defRPr>
                <a:solidFill>
                  <a:schemeClr val="tx1">
                    <a:tint val="75000"/>
                  </a:schemeClr>
                </a:solidFill>
              </a:defRPr>
            </a:lvl3pPr>
            <a:lvl4pPr marL="1296162" indent="0" algn="ctr">
              <a:buNone/>
              <a:defRPr>
                <a:solidFill>
                  <a:schemeClr val="tx1">
                    <a:tint val="75000"/>
                  </a:schemeClr>
                </a:solidFill>
              </a:defRPr>
            </a:lvl4pPr>
            <a:lvl5pPr marL="1728216" indent="0" algn="ctr">
              <a:buNone/>
              <a:defRPr>
                <a:solidFill>
                  <a:schemeClr val="tx1">
                    <a:tint val="75000"/>
                  </a:schemeClr>
                </a:solidFill>
              </a:defRPr>
            </a:lvl5pPr>
            <a:lvl6pPr marL="2160270" indent="0" algn="ctr">
              <a:buNone/>
              <a:defRPr>
                <a:solidFill>
                  <a:schemeClr val="tx1">
                    <a:tint val="75000"/>
                  </a:schemeClr>
                </a:solidFill>
              </a:defRPr>
            </a:lvl6pPr>
            <a:lvl7pPr marL="2592324" indent="0" algn="ctr">
              <a:buNone/>
              <a:defRPr>
                <a:solidFill>
                  <a:schemeClr val="tx1">
                    <a:tint val="75000"/>
                  </a:schemeClr>
                </a:solidFill>
              </a:defRPr>
            </a:lvl7pPr>
            <a:lvl8pPr marL="3024378" indent="0" algn="ctr">
              <a:buNone/>
              <a:defRPr>
                <a:solidFill>
                  <a:schemeClr val="tx1">
                    <a:tint val="75000"/>
                  </a:schemeClr>
                </a:solidFill>
              </a:defRPr>
            </a:lvl8pPr>
            <a:lvl9pPr marL="345643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DC3B8E-FBA9-4CF9-A9E8-4C7175A22061}" type="datetimeFigureOut">
              <a:rPr lang="en-GB" smtClean="0"/>
              <a:pPr/>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DE2958-266C-4518-8940-8C803B8C84F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28255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DC3B8E-FBA9-4CF9-A9E8-4C7175A22061}" type="datetimeFigureOut">
              <a:rPr lang="en-GB" smtClean="0"/>
              <a:pPr/>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DE2958-266C-4518-8940-8C803B8C84FD}"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561" y="4166153"/>
            <a:ext cx="7344649" cy="1287665"/>
          </a:xfrm>
        </p:spPr>
        <p:txBody>
          <a:bodyPr anchor="t"/>
          <a:lstStyle>
            <a:lvl1pPr algn="l">
              <a:defRPr sz="3780" b="1" cap="all"/>
            </a:lvl1pPr>
          </a:lstStyle>
          <a:p>
            <a:r>
              <a:rPr lang="en-US"/>
              <a:t>Click to edit Master title style</a:t>
            </a:r>
            <a:endParaRPr lang="en-GB"/>
          </a:p>
        </p:txBody>
      </p:sp>
      <p:sp>
        <p:nvSpPr>
          <p:cNvPr id="3" name="Text Placeholder 2"/>
          <p:cNvSpPr>
            <a:spLocks noGrp="1"/>
          </p:cNvSpPr>
          <p:nvPr>
            <p:ph type="body" idx="1"/>
          </p:nvPr>
        </p:nvSpPr>
        <p:spPr>
          <a:xfrm>
            <a:off x="682561" y="2747921"/>
            <a:ext cx="7344649" cy="1418232"/>
          </a:xfrm>
        </p:spPr>
        <p:txBody>
          <a:bodyPr anchor="b"/>
          <a:lstStyle>
            <a:lvl1pPr marL="0" indent="0">
              <a:buNone/>
              <a:defRPr sz="1890">
                <a:solidFill>
                  <a:schemeClr val="tx1">
                    <a:tint val="75000"/>
                  </a:schemeClr>
                </a:solidFill>
              </a:defRPr>
            </a:lvl1pPr>
            <a:lvl2pPr marL="432054" indent="0">
              <a:buNone/>
              <a:defRPr sz="1701">
                <a:solidFill>
                  <a:schemeClr val="tx1">
                    <a:tint val="75000"/>
                  </a:schemeClr>
                </a:solidFill>
              </a:defRPr>
            </a:lvl2pPr>
            <a:lvl3pPr marL="864108" indent="0">
              <a:buNone/>
              <a:defRPr sz="1512">
                <a:solidFill>
                  <a:schemeClr val="tx1">
                    <a:tint val="75000"/>
                  </a:schemeClr>
                </a:solidFill>
              </a:defRPr>
            </a:lvl3pPr>
            <a:lvl4pPr marL="1296162" indent="0">
              <a:buNone/>
              <a:defRPr sz="1323">
                <a:solidFill>
                  <a:schemeClr val="tx1">
                    <a:tint val="75000"/>
                  </a:schemeClr>
                </a:solidFill>
              </a:defRPr>
            </a:lvl4pPr>
            <a:lvl5pPr marL="1728216" indent="0">
              <a:buNone/>
              <a:defRPr sz="1323">
                <a:solidFill>
                  <a:schemeClr val="tx1">
                    <a:tint val="75000"/>
                  </a:schemeClr>
                </a:solidFill>
              </a:defRPr>
            </a:lvl5pPr>
            <a:lvl6pPr marL="2160270" indent="0">
              <a:buNone/>
              <a:defRPr sz="1323">
                <a:solidFill>
                  <a:schemeClr val="tx1">
                    <a:tint val="75000"/>
                  </a:schemeClr>
                </a:solidFill>
              </a:defRPr>
            </a:lvl6pPr>
            <a:lvl7pPr marL="2592324" indent="0">
              <a:buNone/>
              <a:defRPr sz="1323">
                <a:solidFill>
                  <a:schemeClr val="tx1">
                    <a:tint val="75000"/>
                  </a:schemeClr>
                </a:solidFill>
              </a:defRPr>
            </a:lvl7pPr>
            <a:lvl8pPr marL="3024378" indent="0">
              <a:buNone/>
              <a:defRPr sz="1323">
                <a:solidFill>
                  <a:schemeClr val="tx1">
                    <a:tint val="75000"/>
                  </a:schemeClr>
                </a:solidFill>
              </a:defRPr>
            </a:lvl8pPr>
            <a:lvl9pPr marL="3456432"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DC3B8E-FBA9-4CF9-A9E8-4C7175A22061}" type="datetimeFigureOut">
              <a:rPr lang="en-GB" smtClean="0"/>
              <a:pPr/>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DE2958-266C-4518-8940-8C803B8C84FD}"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32038" y="1512782"/>
            <a:ext cx="3816337" cy="4278711"/>
          </a:xfrm>
        </p:spPr>
        <p:txBody>
          <a:bodyPr/>
          <a:lstStyle>
            <a:lvl1pPr>
              <a:defRPr sz="2646"/>
            </a:lvl1pPr>
            <a:lvl2pPr>
              <a:defRPr sz="2268"/>
            </a:lvl2pPr>
            <a:lvl3pPr>
              <a:defRPr sz="1890"/>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92388" y="1512782"/>
            <a:ext cx="3816337" cy="4278711"/>
          </a:xfrm>
        </p:spPr>
        <p:txBody>
          <a:bodyPr/>
          <a:lstStyle>
            <a:lvl1pPr>
              <a:defRPr sz="2646"/>
            </a:lvl1pPr>
            <a:lvl2pPr>
              <a:defRPr sz="2268"/>
            </a:lvl2pPr>
            <a:lvl3pPr>
              <a:defRPr sz="1890"/>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DC3B8E-FBA9-4CF9-A9E8-4C7175A22061}" type="datetimeFigureOut">
              <a:rPr lang="en-GB" smtClean="0"/>
              <a:pPr/>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DE2958-266C-4518-8940-8C803B8C84FD}"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2038" y="1451250"/>
            <a:ext cx="3817838" cy="604812"/>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Click to edit Master text styles</a:t>
            </a:r>
          </a:p>
        </p:txBody>
      </p:sp>
      <p:sp>
        <p:nvSpPr>
          <p:cNvPr id="4" name="Content Placeholder 3"/>
          <p:cNvSpPr>
            <a:spLocks noGrp="1"/>
          </p:cNvSpPr>
          <p:nvPr>
            <p:ph sz="half" idx="2"/>
          </p:nvPr>
        </p:nvSpPr>
        <p:spPr>
          <a:xfrm>
            <a:off x="432038" y="2056062"/>
            <a:ext cx="3817838" cy="3735431"/>
          </a:xfrm>
        </p:spPr>
        <p:txBody>
          <a:bodyPr/>
          <a:lstStyle>
            <a:lvl1pPr>
              <a:defRPr sz="2268"/>
            </a:lvl1pPr>
            <a:lvl2pPr>
              <a:defRPr sz="1890"/>
            </a:lvl2pPr>
            <a:lvl3pPr>
              <a:defRPr sz="1701"/>
            </a:lvl3pPr>
            <a:lvl4pPr>
              <a:defRPr sz="1512"/>
            </a:lvl4pPr>
            <a:lvl5pPr>
              <a:defRPr sz="1512"/>
            </a:lvl5pPr>
            <a:lvl6pPr>
              <a:defRPr sz="1512"/>
            </a:lvl6pPr>
            <a:lvl7pPr>
              <a:defRPr sz="1512"/>
            </a:lvl7pPr>
            <a:lvl8pPr>
              <a:defRPr sz="1512"/>
            </a:lvl8pPr>
            <a:lvl9pPr>
              <a:defRPr sz="1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389388" y="1451250"/>
            <a:ext cx="3819337" cy="604812"/>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n-US"/>
              <a:t>Click to edit Master text styles</a:t>
            </a:r>
          </a:p>
        </p:txBody>
      </p:sp>
      <p:sp>
        <p:nvSpPr>
          <p:cNvPr id="6" name="Content Placeholder 5"/>
          <p:cNvSpPr>
            <a:spLocks noGrp="1"/>
          </p:cNvSpPr>
          <p:nvPr>
            <p:ph sz="quarter" idx="4"/>
          </p:nvPr>
        </p:nvSpPr>
        <p:spPr>
          <a:xfrm>
            <a:off x="4389388" y="2056062"/>
            <a:ext cx="3819337" cy="3735431"/>
          </a:xfrm>
        </p:spPr>
        <p:txBody>
          <a:bodyPr/>
          <a:lstStyle>
            <a:lvl1pPr>
              <a:defRPr sz="2268"/>
            </a:lvl1pPr>
            <a:lvl2pPr>
              <a:defRPr sz="1890"/>
            </a:lvl2pPr>
            <a:lvl3pPr>
              <a:defRPr sz="1701"/>
            </a:lvl3pPr>
            <a:lvl4pPr>
              <a:defRPr sz="1512"/>
            </a:lvl4pPr>
            <a:lvl5pPr>
              <a:defRPr sz="1512"/>
            </a:lvl5pPr>
            <a:lvl6pPr>
              <a:defRPr sz="1512"/>
            </a:lvl6pPr>
            <a:lvl7pPr>
              <a:defRPr sz="1512"/>
            </a:lvl7pPr>
            <a:lvl8pPr>
              <a:defRPr sz="1512"/>
            </a:lvl8pPr>
            <a:lvl9pPr>
              <a:defRPr sz="1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DC3B8E-FBA9-4CF9-A9E8-4C7175A22061}" type="datetimeFigureOut">
              <a:rPr lang="en-GB" smtClean="0"/>
              <a:pPr/>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DE2958-266C-4518-8940-8C803B8C84FD}"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DC3B8E-FBA9-4CF9-A9E8-4C7175A22061}" type="datetimeFigureOut">
              <a:rPr lang="en-GB" smtClean="0"/>
              <a:pPr/>
              <a:t>20/10/2022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DE2958-266C-4518-8940-8C803B8C84FD}"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C3B8E-FBA9-4CF9-A9E8-4C7175A22061}" type="datetimeFigureOut">
              <a:rPr lang="en-GB" smtClean="0"/>
              <a:pPr/>
              <a:t>20/10/2022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DE2958-266C-4518-8940-8C803B8C84FD}"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2039" y="258133"/>
            <a:ext cx="2842751" cy="1098568"/>
          </a:xfrm>
        </p:spPr>
        <p:txBody>
          <a:bodyPr anchor="b"/>
          <a:lstStyle>
            <a:lvl1pPr algn="l">
              <a:defRPr sz="1890" b="1"/>
            </a:lvl1pPr>
          </a:lstStyle>
          <a:p>
            <a:r>
              <a:rPr lang="en-US"/>
              <a:t>Click to edit Master title style</a:t>
            </a:r>
            <a:endParaRPr lang="en-GB"/>
          </a:p>
        </p:txBody>
      </p:sp>
      <p:sp>
        <p:nvSpPr>
          <p:cNvPr id="3" name="Content Placeholder 2"/>
          <p:cNvSpPr>
            <a:spLocks noGrp="1"/>
          </p:cNvSpPr>
          <p:nvPr>
            <p:ph idx="1"/>
          </p:nvPr>
        </p:nvSpPr>
        <p:spPr>
          <a:xfrm>
            <a:off x="3378298" y="258134"/>
            <a:ext cx="4830427" cy="5533360"/>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32039" y="1356701"/>
            <a:ext cx="2842751" cy="4434792"/>
          </a:xfrm>
        </p:spPr>
        <p:txBody>
          <a:bodyPr/>
          <a:lstStyle>
            <a:lvl1pPr marL="0" indent="0">
              <a:buNone/>
              <a:defRPr sz="1323"/>
            </a:lvl1pPr>
            <a:lvl2pPr marL="432054" indent="0">
              <a:buNone/>
              <a:defRPr sz="1134"/>
            </a:lvl2pPr>
            <a:lvl3pPr marL="864108" indent="0">
              <a:buNone/>
              <a:defRPr sz="945"/>
            </a:lvl3pPr>
            <a:lvl4pPr marL="1296162" indent="0">
              <a:buNone/>
              <a:defRPr sz="851"/>
            </a:lvl4pPr>
            <a:lvl5pPr marL="1728216" indent="0">
              <a:buNone/>
              <a:defRPr sz="851"/>
            </a:lvl5pPr>
            <a:lvl6pPr marL="2160270" indent="0">
              <a:buNone/>
              <a:defRPr sz="851"/>
            </a:lvl6pPr>
            <a:lvl7pPr marL="2592324" indent="0">
              <a:buNone/>
              <a:defRPr sz="851"/>
            </a:lvl7pPr>
            <a:lvl8pPr marL="3024378" indent="0">
              <a:buNone/>
              <a:defRPr sz="851"/>
            </a:lvl8pPr>
            <a:lvl9pPr marL="3456432" indent="0">
              <a:buNone/>
              <a:defRPr sz="851"/>
            </a:lvl9pPr>
          </a:lstStyle>
          <a:p>
            <a:pPr lvl="0"/>
            <a:r>
              <a:rPr lang="en-US"/>
              <a:t>Click to edit Master text styles</a:t>
            </a:r>
          </a:p>
        </p:txBody>
      </p:sp>
      <p:sp>
        <p:nvSpPr>
          <p:cNvPr id="5" name="Date Placeholder 4"/>
          <p:cNvSpPr>
            <a:spLocks noGrp="1"/>
          </p:cNvSpPr>
          <p:nvPr>
            <p:ph type="dt" sz="half" idx="10"/>
          </p:nvPr>
        </p:nvSpPr>
        <p:spPr/>
        <p:txBody>
          <a:bodyPr/>
          <a:lstStyle/>
          <a:p>
            <a:fld id="{5ADC3B8E-FBA9-4CF9-A9E8-4C7175A22061}" type="datetimeFigureOut">
              <a:rPr lang="en-GB" smtClean="0"/>
              <a:pPr/>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DE2958-266C-4518-8940-8C803B8C84FD}"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3650" y="4538345"/>
            <a:ext cx="5184458" cy="535777"/>
          </a:xfrm>
        </p:spPr>
        <p:txBody>
          <a:bodyPr anchor="b"/>
          <a:lstStyle>
            <a:lvl1pPr algn="l">
              <a:defRPr sz="1890" b="1"/>
            </a:lvl1pPr>
          </a:lstStyle>
          <a:p>
            <a:r>
              <a:rPr lang="en-US"/>
              <a:t>Click to edit Master title style</a:t>
            </a:r>
            <a:endParaRPr lang="en-GB"/>
          </a:p>
        </p:txBody>
      </p:sp>
      <p:sp>
        <p:nvSpPr>
          <p:cNvPr id="3" name="Picture Placeholder 2"/>
          <p:cNvSpPr>
            <a:spLocks noGrp="1"/>
          </p:cNvSpPr>
          <p:nvPr>
            <p:ph type="pic" idx="1"/>
          </p:nvPr>
        </p:nvSpPr>
        <p:spPr>
          <a:xfrm>
            <a:off x="1693650" y="579299"/>
            <a:ext cx="5184458" cy="3890010"/>
          </a:xfrm>
        </p:spPr>
        <p:txBody>
          <a:bodyPr/>
          <a:lstStyle>
            <a:lvl1pPr marL="0" indent="0">
              <a:buNone/>
              <a:defRPr sz="3024"/>
            </a:lvl1pPr>
            <a:lvl2pPr marL="432054" indent="0">
              <a:buNone/>
              <a:defRPr sz="2646"/>
            </a:lvl2pPr>
            <a:lvl3pPr marL="864108" indent="0">
              <a:buNone/>
              <a:defRPr sz="2268"/>
            </a:lvl3pPr>
            <a:lvl4pPr marL="1296162" indent="0">
              <a:buNone/>
              <a:defRPr sz="1890"/>
            </a:lvl4pPr>
            <a:lvl5pPr marL="1728216" indent="0">
              <a:buNone/>
              <a:defRPr sz="1890"/>
            </a:lvl5pPr>
            <a:lvl6pPr marL="2160270" indent="0">
              <a:buNone/>
              <a:defRPr sz="1890"/>
            </a:lvl6pPr>
            <a:lvl7pPr marL="2592324" indent="0">
              <a:buNone/>
              <a:defRPr sz="1890"/>
            </a:lvl7pPr>
            <a:lvl8pPr marL="3024378" indent="0">
              <a:buNone/>
              <a:defRPr sz="1890"/>
            </a:lvl8pPr>
            <a:lvl9pPr marL="3456432" indent="0">
              <a:buNone/>
              <a:defRPr sz="1890"/>
            </a:lvl9pPr>
          </a:lstStyle>
          <a:p>
            <a:endParaRPr lang="en-GB"/>
          </a:p>
        </p:txBody>
      </p:sp>
      <p:sp>
        <p:nvSpPr>
          <p:cNvPr id="4" name="Text Placeholder 3"/>
          <p:cNvSpPr>
            <a:spLocks noGrp="1"/>
          </p:cNvSpPr>
          <p:nvPr>
            <p:ph type="body" sz="half" idx="2"/>
          </p:nvPr>
        </p:nvSpPr>
        <p:spPr>
          <a:xfrm>
            <a:off x="1693650" y="5074122"/>
            <a:ext cx="5184458" cy="760893"/>
          </a:xfrm>
        </p:spPr>
        <p:txBody>
          <a:bodyPr/>
          <a:lstStyle>
            <a:lvl1pPr marL="0" indent="0">
              <a:buNone/>
              <a:defRPr sz="1323"/>
            </a:lvl1pPr>
            <a:lvl2pPr marL="432054" indent="0">
              <a:buNone/>
              <a:defRPr sz="1134"/>
            </a:lvl2pPr>
            <a:lvl3pPr marL="864108" indent="0">
              <a:buNone/>
              <a:defRPr sz="945"/>
            </a:lvl3pPr>
            <a:lvl4pPr marL="1296162" indent="0">
              <a:buNone/>
              <a:defRPr sz="851"/>
            </a:lvl4pPr>
            <a:lvl5pPr marL="1728216" indent="0">
              <a:buNone/>
              <a:defRPr sz="851"/>
            </a:lvl5pPr>
            <a:lvl6pPr marL="2160270" indent="0">
              <a:buNone/>
              <a:defRPr sz="851"/>
            </a:lvl6pPr>
            <a:lvl7pPr marL="2592324" indent="0">
              <a:buNone/>
              <a:defRPr sz="851"/>
            </a:lvl7pPr>
            <a:lvl8pPr marL="3024378" indent="0">
              <a:buNone/>
              <a:defRPr sz="851"/>
            </a:lvl8pPr>
            <a:lvl9pPr marL="3456432" indent="0">
              <a:buNone/>
              <a:defRPr sz="851"/>
            </a:lvl9pPr>
          </a:lstStyle>
          <a:p>
            <a:pPr lvl="0"/>
            <a:r>
              <a:rPr lang="en-US"/>
              <a:t>Click to edit Master text styles</a:t>
            </a:r>
          </a:p>
        </p:txBody>
      </p:sp>
      <p:sp>
        <p:nvSpPr>
          <p:cNvPr id="5" name="Date Placeholder 4"/>
          <p:cNvSpPr>
            <a:spLocks noGrp="1"/>
          </p:cNvSpPr>
          <p:nvPr>
            <p:ph type="dt" sz="half" idx="10"/>
          </p:nvPr>
        </p:nvSpPr>
        <p:spPr/>
        <p:txBody>
          <a:bodyPr/>
          <a:lstStyle/>
          <a:p>
            <a:fld id="{5ADC3B8E-FBA9-4CF9-A9E8-4C7175A22061}" type="datetimeFigureOut">
              <a:rPr lang="en-GB" smtClean="0"/>
              <a:pPr/>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DE2958-266C-4518-8940-8C803B8C84FD}"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DC3B8E-FBA9-4CF9-A9E8-4C7175A22061}" type="datetimeFigureOut">
              <a:rPr lang="en-GB" smtClean="0"/>
              <a:pPr/>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DE2958-266C-4518-8940-8C803B8C84FD}"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64553" y="259635"/>
            <a:ext cx="1944172" cy="553185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2038" y="259635"/>
            <a:ext cx="5688502" cy="55318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DC3B8E-FBA9-4CF9-A9E8-4C7175A22061}" type="datetimeFigureOut">
              <a:rPr lang="en-GB" smtClean="0"/>
              <a:pPr/>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DE2958-266C-4518-8940-8C803B8C84F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7669" y="590015"/>
            <a:ext cx="6315926" cy="121091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835037" y="2017042"/>
            <a:ext cx="6318558" cy="35712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3524" y="5795534"/>
            <a:ext cx="812398" cy="350161"/>
          </a:xfrm>
          <a:prstGeom prst="rect">
            <a:avLst/>
          </a:prstGeom>
        </p:spPr>
        <p:txBody>
          <a:bodyPr/>
          <a:lstStyle/>
          <a:p>
            <a:fld id="{F38D7D1C-6959-4A19-8BED-B850F0EE9047}" type="datetimeFigureOut">
              <a:rPr lang="en-GB" smtClean="0">
                <a:solidFill>
                  <a:prstClr val="black">
                    <a:tint val="75000"/>
                  </a:prstClr>
                </a:solidFill>
              </a:rPr>
              <a:pPr/>
              <a:t>20/10/2022</a:t>
            </a:fld>
            <a:endParaRPr lang="en-GB">
              <a:solidFill>
                <a:prstClr val="black">
                  <a:tint val="75000"/>
                </a:prstClr>
              </a:solidFill>
            </a:endParaRPr>
          </a:p>
        </p:txBody>
      </p:sp>
      <p:sp>
        <p:nvSpPr>
          <p:cNvPr id="5" name="Footer Placeholder 4"/>
          <p:cNvSpPr>
            <a:spLocks noGrp="1"/>
          </p:cNvSpPr>
          <p:nvPr>
            <p:ph type="ftr" sz="quarter" idx="11"/>
          </p:nvPr>
        </p:nvSpPr>
        <p:spPr>
          <a:xfrm>
            <a:off x="1835037" y="5800612"/>
            <a:ext cx="5400476" cy="345178"/>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376908" y="744746"/>
            <a:ext cx="552640" cy="345178"/>
          </a:xfrm>
          <a:prstGeom prst="rect">
            <a:avLst/>
          </a:prstGeo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9031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66138" y="4220160"/>
            <a:ext cx="6480572" cy="1551816"/>
          </a:xfrm>
        </p:spPr>
        <p:txBody>
          <a:bodyPr wrap="none" anchor="t">
            <a:normAutofit/>
          </a:bodyPr>
          <a:lstStyle>
            <a:lvl1pPr algn="r">
              <a:defRPr sz="6804" b="0" spc="-213">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a:t>Click to edit Master title style</a:t>
            </a:r>
          </a:p>
        </p:txBody>
      </p:sp>
      <p:sp>
        <p:nvSpPr>
          <p:cNvPr id="3" name="Subtitle 2"/>
          <p:cNvSpPr>
            <a:spLocks noGrp="1"/>
          </p:cNvSpPr>
          <p:nvPr>
            <p:ph type="subTitle" idx="1"/>
          </p:nvPr>
        </p:nvSpPr>
        <p:spPr>
          <a:xfrm>
            <a:off x="1566138" y="3492553"/>
            <a:ext cx="6480572" cy="712833"/>
          </a:xfrm>
        </p:spPr>
        <p:txBody>
          <a:bodyPr anchor="b">
            <a:normAutofit/>
          </a:bodyPr>
          <a:lstStyle>
            <a:lvl1pPr marL="0" indent="0" algn="r">
              <a:buNone/>
              <a:defRPr sz="2268"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24018" indent="0" algn="ctr">
              <a:buNone/>
              <a:defRPr sz="1417"/>
            </a:lvl2pPr>
            <a:lvl3pPr marL="648035" indent="0" algn="ctr">
              <a:buNone/>
              <a:defRPr sz="1276"/>
            </a:lvl3pPr>
            <a:lvl4pPr marL="972053" indent="0" algn="ctr">
              <a:buNone/>
              <a:defRPr sz="1134"/>
            </a:lvl4pPr>
            <a:lvl5pPr marL="1296071" indent="0" algn="ctr">
              <a:buNone/>
              <a:defRPr sz="1134"/>
            </a:lvl5pPr>
            <a:lvl6pPr marL="1620088" indent="0" algn="ctr">
              <a:buNone/>
              <a:defRPr sz="1134"/>
            </a:lvl6pPr>
            <a:lvl7pPr marL="1944106" indent="0" algn="ctr">
              <a:buNone/>
              <a:defRPr sz="1134"/>
            </a:lvl7pPr>
            <a:lvl8pPr marL="2268123" indent="0" algn="ctr">
              <a:buNone/>
              <a:defRPr sz="1134"/>
            </a:lvl8pPr>
            <a:lvl9pPr marL="2592141" indent="0" algn="ctr">
              <a:buNone/>
              <a:defRPr sz="1134"/>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773F00A-822E-42B1-8E85-BCDAF3163FD5}" type="datetime1">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0767AF-B017-40AC-B212-E1505410BD77}" type="slidenum">
              <a:rPr lang="en-GB" smtClean="0"/>
              <a:t>‹#›</a:t>
            </a:fld>
            <a:endParaRPr lang="en-GB"/>
          </a:p>
        </p:txBody>
      </p:sp>
      <p:pic>
        <p:nvPicPr>
          <p:cNvPr id="4" name="Picture 3">
            <a:extLst>
              <a:ext uri="{FF2B5EF4-FFF2-40B4-BE49-F238E27FC236}">
                <a16:creationId xmlns:a16="http://schemas.microsoft.com/office/drawing/2014/main" id="{8A4C72D0-79FF-5B99-3564-D92E35FA2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0764" y="4987963"/>
            <a:ext cx="2229999" cy="1551816"/>
          </a:xfrm>
          <a:prstGeom prst="rect">
            <a:avLst/>
          </a:prstGeom>
          <a:noFill/>
        </p:spPr>
      </p:pic>
    </p:spTree>
    <p:extLst>
      <p:ext uri="{BB962C8B-B14F-4D97-AF65-F5344CB8AC3E}">
        <p14:creationId xmlns:p14="http://schemas.microsoft.com/office/powerpoint/2010/main" val="702287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B19B5-9A06-4C9C-8902-88763FA2FD55}"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4242517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05627" y="4220160"/>
            <a:ext cx="6480572" cy="1551816"/>
          </a:xfrm>
        </p:spPr>
        <p:txBody>
          <a:bodyPr wrap="none" anchor="t">
            <a:normAutofit/>
          </a:bodyPr>
          <a:lstStyle>
            <a:lvl1pPr algn="l">
              <a:defRPr sz="6804" b="0" spc="-213">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05627" y="3491890"/>
            <a:ext cx="6480572" cy="712833"/>
          </a:xfrm>
        </p:spPr>
        <p:txBody>
          <a:bodyPr anchor="b">
            <a:normAutofit/>
          </a:bodyPr>
          <a:lstStyle>
            <a:lvl1pPr marL="0" indent="0" algn="l">
              <a:buNone/>
              <a:defRPr sz="2268"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24018" indent="0" algn="ctr">
              <a:buNone/>
              <a:defRPr sz="1417"/>
            </a:lvl2pPr>
            <a:lvl3pPr marL="648035" indent="0" algn="ctr">
              <a:buNone/>
              <a:defRPr sz="1276"/>
            </a:lvl3pPr>
            <a:lvl4pPr marL="972053" indent="0" algn="ctr">
              <a:buNone/>
              <a:defRPr sz="1134"/>
            </a:lvl4pPr>
            <a:lvl5pPr marL="1296071" indent="0" algn="ctr">
              <a:buNone/>
              <a:defRPr sz="1134"/>
            </a:lvl5pPr>
            <a:lvl6pPr marL="1620088" indent="0" algn="ctr">
              <a:buNone/>
              <a:defRPr sz="1134"/>
            </a:lvl6pPr>
            <a:lvl7pPr marL="1944106" indent="0" algn="ctr">
              <a:buNone/>
              <a:defRPr sz="1134"/>
            </a:lvl7pPr>
            <a:lvl8pPr marL="2268123" indent="0" algn="ctr">
              <a:buNone/>
              <a:defRPr sz="1134"/>
            </a:lvl8pPr>
            <a:lvl9pPr marL="2592141" indent="0" algn="ctr">
              <a:buNone/>
              <a:defRPr sz="113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5F1E3F-1465-42F7-B4DA-2E965B648F57}"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1737165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3771" y="1725892"/>
            <a:ext cx="3561491" cy="411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79022" y="1725892"/>
            <a:ext cx="3567688" cy="411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26A383-0AE4-443F-ABAE-55A558B03842}"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2523357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178" y="345179"/>
            <a:ext cx="7452658" cy="12531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93771" y="1589322"/>
            <a:ext cx="3561491" cy="778902"/>
          </a:xfrm>
        </p:spPr>
        <p:txBody>
          <a:bodyPr anchor="b"/>
          <a:lstStyle>
            <a:lvl1pPr marL="0" indent="0">
              <a:buNone/>
              <a:defRPr sz="1701"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4" name="Content Placeholder 3"/>
          <p:cNvSpPr>
            <a:spLocks noGrp="1"/>
          </p:cNvSpPr>
          <p:nvPr>
            <p:ph sz="half" idx="2"/>
          </p:nvPr>
        </p:nvSpPr>
        <p:spPr>
          <a:xfrm>
            <a:off x="793771" y="2368224"/>
            <a:ext cx="3561491" cy="348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79022" y="1589322"/>
            <a:ext cx="3568814" cy="778902"/>
          </a:xfrm>
        </p:spPr>
        <p:txBody>
          <a:bodyPr vert="horz" lIns="91440" tIns="45720" rIns="91440" bIns="45720" rtlCol="0" anchor="b">
            <a:normAutofit/>
          </a:bodyPr>
          <a:lstStyle>
            <a:lvl1pPr>
              <a:buNone/>
              <a:defRPr lang="en-US" sz="1701"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479022" y="2368224"/>
            <a:ext cx="3568814" cy="348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15474F-E1C3-491A-88BF-C126793CDDC6}" type="datetime1">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3638952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B9813A-A1AC-437B-8FBE-2089A43AB42E}" type="datetime1">
              <a:rPr lang="en-GB" smtClean="0"/>
              <a:t>20/10/2022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3058134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E1FC51-6B52-426E-865D-2975537014C4}" type="datetime1">
              <a:rPr lang="en-GB" smtClean="0"/>
              <a:t>20/10/2022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218884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432223"/>
            <a:ext cx="2786871" cy="1512782"/>
          </a:xfrm>
        </p:spPr>
        <p:txBody>
          <a:bodyPr anchor="b"/>
          <a:lstStyle>
            <a:lvl1pPr>
              <a:defRPr sz="2268"/>
            </a:lvl1pPr>
          </a:lstStyle>
          <a:p>
            <a:r>
              <a:rPr lang="en-US"/>
              <a:t>Click to edit Master title style</a:t>
            </a:r>
            <a:endParaRPr lang="en-US" dirty="0"/>
          </a:p>
        </p:txBody>
      </p:sp>
      <p:sp>
        <p:nvSpPr>
          <p:cNvPr id="3" name="Content Placeholder 2"/>
          <p:cNvSpPr>
            <a:spLocks noGrp="1"/>
          </p:cNvSpPr>
          <p:nvPr>
            <p:ph idx="1"/>
          </p:nvPr>
        </p:nvSpPr>
        <p:spPr>
          <a:xfrm>
            <a:off x="3673450" y="933483"/>
            <a:ext cx="4374386" cy="4607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3771" y="1945005"/>
            <a:ext cx="2588278" cy="3603362"/>
          </a:xfrm>
        </p:spPr>
        <p:txBody>
          <a:bodyPr/>
          <a:lstStyle>
            <a:lvl1pPr marL="0" indent="0">
              <a:buNone/>
              <a:defRPr sz="113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9BF59525-C3FF-49CD-9FE6-AE5F1F3140E8}"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22708081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432223"/>
            <a:ext cx="2786871" cy="1512782"/>
          </a:xfrm>
        </p:spPr>
        <p:txBody>
          <a:bodyPr anchor="b"/>
          <a:lstStyle>
            <a:lvl1pPr>
              <a:defRPr sz="2268"/>
            </a:lvl1pPr>
          </a:lstStyle>
          <a:p>
            <a:r>
              <a:rPr lang="en-US"/>
              <a:t>Click to edit Master title style</a:t>
            </a:r>
            <a:endParaRPr lang="en-US" dirty="0"/>
          </a:p>
        </p:txBody>
      </p:sp>
      <p:sp>
        <p:nvSpPr>
          <p:cNvPr id="3" name="Picture Placeholder 2"/>
          <p:cNvSpPr>
            <a:spLocks noGrp="1" noChangeAspect="1"/>
          </p:cNvSpPr>
          <p:nvPr>
            <p:ph type="pic" idx="1"/>
          </p:nvPr>
        </p:nvSpPr>
        <p:spPr>
          <a:xfrm>
            <a:off x="3673450" y="933483"/>
            <a:ext cx="4374386" cy="4607381"/>
          </a:xfrm>
        </p:spPr>
        <p:txBody>
          <a:bodyPr anchor="t"/>
          <a:lstStyle>
            <a:lvl1pPr marL="0" indent="0">
              <a:buNone/>
              <a:defRPr sz="2268"/>
            </a:lvl1pPr>
            <a:lvl2pPr marL="324018" indent="0">
              <a:buNone/>
              <a:defRPr sz="1984"/>
            </a:lvl2pPr>
            <a:lvl3pPr marL="648035" indent="0">
              <a:buNone/>
              <a:defRPr sz="1701"/>
            </a:lvl3pPr>
            <a:lvl4pPr marL="972053" indent="0">
              <a:buNone/>
              <a:defRPr sz="1417"/>
            </a:lvl4pPr>
            <a:lvl5pPr marL="1296071" indent="0">
              <a:buNone/>
              <a:defRPr sz="1417"/>
            </a:lvl5pPr>
            <a:lvl6pPr marL="1620088" indent="0">
              <a:buNone/>
              <a:defRPr sz="1417"/>
            </a:lvl6pPr>
            <a:lvl7pPr marL="1944106" indent="0">
              <a:buNone/>
              <a:defRPr sz="1417"/>
            </a:lvl7pPr>
            <a:lvl8pPr marL="2268123" indent="0">
              <a:buNone/>
              <a:defRPr sz="1417"/>
            </a:lvl8pPr>
            <a:lvl9pPr marL="2592141" indent="0">
              <a:buNone/>
              <a:defRPr sz="1417"/>
            </a:lvl9pPr>
          </a:lstStyle>
          <a:p>
            <a:r>
              <a:rPr lang="en-US"/>
              <a:t>Click icon to add picture</a:t>
            </a:r>
            <a:endParaRPr lang="en-US" dirty="0"/>
          </a:p>
        </p:txBody>
      </p:sp>
      <p:sp>
        <p:nvSpPr>
          <p:cNvPr id="4" name="Text Placeholder 3"/>
          <p:cNvSpPr>
            <a:spLocks noGrp="1"/>
          </p:cNvSpPr>
          <p:nvPr>
            <p:ph type="body" sz="half" idx="2"/>
          </p:nvPr>
        </p:nvSpPr>
        <p:spPr>
          <a:xfrm>
            <a:off x="793771" y="1945005"/>
            <a:ext cx="2588278" cy="3603362"/>
          </a:xfrm>
        </p:spPr>
        <p:txBody>
          <a:bodyPr/>
          <a:lstStyle>
            <a:lvl1pPr marL="0" indent="0">
              <a:buNone/>
              <a:defRPr sz="113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1C8BAFA5-DA7D-4B2F-B5AA-23E399E6CFE5}"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2683011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4128584"/>
            <a:ext cx="7452658" cy="774594"/>
          </a:xfrm>
        </p:spPr>
        <p:txBody>
          <a:bodyPr anchor="b"/>
          <a:lstStyle>
            <a:lvl1pPr>
              <a:defRPr sz="2268"/>
            </a:lvl1pPr>
          </a:lstStyle>
          <a:p>
            <a:r>
              <a:rPr lang="en-US"/>
              <a:t>Click to edit Master title style</a:t>
            </a:r>
            <a:endParaRPr lang="en-US" dirty="0"/>
          </a:p>
        </p:txBody>
      </p:sp>
      <p:sp>
        <p:nvSpPr>
          <p:cNvPr id="3" name="Picture Placeholder 2"/>
          <p:cNvSpPr>
            <a:spLocks noGrp="1" noChangeAspect="1"/>
          </p:cNvSpPr>
          <p:nvPr>
            <p:ph type="pic" idx="1"/>
          </p:nvPr>
        </p:nvSpPr>
        <p:spPr>
          <a:xfrm>
            <a:off x="595178" y="933483"/>
            <a:ext cx="7452658" cy="3195101"/>
          </a:xfrm>
        </p:spPr>
        <p:txBody>
          <a:bodyPr anchor="t"/>
          <a:lstStyle>
            <a:lvl1pPr marL="0" indent="0">
              <a:buNone/>
              <a:defRPr sz="2268"/>
            </a:lvl1pPr>
            <a:lvl2pPr marL="324018" indent="0">
              <a:buNone/>
              <a:defRPr sz="1984"/>
            </a:lvl2pPr>
            <a:lvl3pPr marL="648035" indent="0">
              <a:buNone/>
              <a:defRPr sz="1701"/>
            </a:lvl3pPr>
            <a:lvl4pPr marL="972053" indent="0">
              <a:buNone/>
              <a:defRPr sz="1417"/>
            </a:lvl4pPr>
            <a:lvl5pPr marL="1296071" indent="0">
              <a:buNone/>
              <a:defRPr sz="1417"/>
            </a:lvl5pPr>
            <a:lvl6pPr marL="1620088" indent="0">
              <a:buNone/>
              <a:defRPr sz="1417"/>
            </a:lvl6pPr>
            <a:lvl7pPr marL="1944106" indent="0">
              <a:buNone/>
              <a:defRPr sz="1417"/>
            </a:lvl7pPr>
            <a:lvl8pPr marL="2268123" indent="0">
              <a:buNone/>
              <a:defRPr sz="1417"/>
            </a:lvl8pPr>
            <a:lvl9pPr marL="2592141" indent="0">
              <a:buNone/>
              <a:defRPr sz="1417"/>
            </a:lvl9pPr>
          </a:lstStyle>
          <a:p>
            <a:r>
              <a:rPr lang="en-US"/>
              <a:t>Click icon to add picture</a:t>
            </a:r>
            <a:endParaRPr lang="en-US" dirty="0"/>
          </a:p>
        </p:txBody>
      </p:sp>
      <p:sp>
        <p:nvSpPr>
          <p:cNvPr id="4" name="Text Placeholder 3"/>
          <p:cNvSpPr>
            <a:spLocks noGrp="1"/>
          </p:cNvSpPr>
          <p:nvPr>
            <p:ph type="body" sz="half" idx="2"/>
          </p:nvPr>
        </p:nvSpPr>
        <p:spPr>
          <a:xfrm>
            <a:off x="595178" y="4903178"/>
            <a:ext cx="7451533" cy="645189"/>
          </a:xfrm>
        </p:spPr>
        <p:txBody>
          <a:bodyPr/>
          <a:lstStyle>
            <a:lvl1pPr marL="0" indent="0">
              <a:buNone/>
              <a:defRPr sz="1134">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D0AB82E6-AD39-4407-9773-BE82FA6F37A3}"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261382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1200">
                <a:solidFill>
                  <a:schemeClr val="bg1">
                    <a:lumMod val="50000"/>
                  </a:schemeClr>
                </a:solidFill>
              </a:defRPr>
            </a:lvl1pPr>
          </a:lstStyle>
          <a:p>
            <a:fld id="{8619B5AF-F916-7E40-B97F-969D94D9D1D8}" type="datetimeFigureOut">
              <a:rPr lang="en-US" smtClean="0"/>
              <a:pPr/>
              <a:t>10/20/2022</a:t>
            </a:fld>
            <a:endParaRPr lang="en-US" dirty="0"/>
          </a:p>
        </p:txBody>
      </p:sp>
      <p:sp>
        <p:nvSpPr>
          <p:cNvPr id="5" name="Footer Placeholder 4"/>
          <p:cNvSpPr>
            <a:spLocks noGrp="1"/>
          </p:cNvSpPr>
          <p:nvPr>
            <p:ph type="ftr" sz="quarter" idx="11"/>
          </p:nvPr>
        </p:nvSpPr>
        <p:spPr>
          <a:xfrm>
            <a:off x="2952261" y="6009106"/>
            <a:ext cx="2736242" cy="345178"/>
          </a:xfrm>
          <a:prstGeom prst="rect">
            <a:avLst/>
          </a:prstGeom>
        </p:spPr>
        <p:txBody>
          <a:bodyPr lIns="86420" tIns="43210" rIns="86420" bIns="43210"/>
          <a:lstStyle>
            <a:lvl1pPr algn="ctr">
              <a:defRPr sz="140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6"/>
            <a:ext cx="2016178" cy="345178"/>
          </a:xfrm>
          <a:prstGeom prst="rect">
            <a:avLst/>
          </a:prstGeom>
        </p:spPr>
        <p:txBody>
          <a:bodyPr lIns="86420" tIns="43210" rIns="86420" bIns="43210"/>
          <a:lstStyle>
            <a:lvl1pPr algn="r">
              <a:defRPr sz="1200">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4098448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345178"/>
            <a:ext cx="7452658" cy="3341264"/>
          </a:xfrm>
        </p:spPr>
        <p:txBody>
          <a:bodyPr anchor="ctr"/>
          <a:lstStyle>
            <a:lvl1pPr>
              <a:defRPr sz="2268"/>
            </a:lvl1pPr>
          </a:lstStyle>
          <a:p>
            <a:r>
              <a:rPr lang="en-US"/>
              <a:t>Click to edit Master title style</a:t>
            </a:r>
            <a:endParaRPr lang="en-US" dirty="0"/>
          </a:p>
        </p:txBody>
      </p:sp>
      <p:sp>
        <p:nvSpPr>
          <p:cNvPr id="4" name="Text Placeholder 3"/>
          <p:cNvSpPr>
            <a:spLocks noGrp="1"/>
          </p:cNvSpPr>
          <p:nvPr>
            <p:ph type="body" sz="half" idx="2"/>
          </p:nvPr>
        </p:nvSpPr>
        <p:spPr>
          <a:xfrm>
            <a:off x="595178" y="4244145"/>
            <a:ext cx="7451533" cy="1419782"/>
          </a:xfrm>
        </p:spPr>
        <p:txBody>
          <a:bodyPr anchor="ctr"/>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CD738E74-9D91-47FE-AEF6-EBD0B753E13F}"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529339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965" y="345178"/>
            <a:ext cx="6593084" cy="2829403"/>
          </a:xfrm>
        </p:spPr>
        <p:txBody>
          <a:bodyPr anchor="ctr"/>
          <a:lstStyle>
            <a:lvl1pPr>
              <a:defRPr sz="3118"/>
            </a:lvl1pPr>
          </a:lstStyle>
          <a:p>
            <a:r>
              <a:rPr lang="en-US"/>
              <a:t>Click to edit Master title style</a:t>
            </a:r>
            <a:endParaRPr lang="en-US" dirty="0"/>
          </a:p>
        </p:txBody>
      </p:sp>
      <p:sp>
        <p:nvSpPr>
          <p:cNvPr id="12" name="Text Placeholder 3"/>
          <p:cNvSpPr>
            <a:spLocks noGrp="1"/>
          </p:cNvSpPr>
          <p:nvPr>
            <p:ph type="body" sz="half" idx="13"/>
          </p:nvPr>
        </p:nvSpPr>
        <p:spPr>
          <a:xfrm>
            <a:off x="1219462" y="3181698"/>
            <a:ext cx="6202964" cy="518978"/>
          </a:xfrm>
        </p:spPr>
        <p:txBody>
          <a:bodyPr anchor="t">
            <a:normAutofit/>
          </a:bodyPr>
          <a:lstStyle>
            <a:lvl1pPr marL="0" indent="0">
              <a:buNone/>
              <a:defRPr sz="992"/>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4" name="Text Placeholder 3"/>
          <p:cNvSpPr>
            <a:spLocks noGrp="1"/>
          </p:cNvSpPr>
          <p:nvPr>
            <p:ph type="body" sz="half" idx="2"/>
          </p:nvPr>
        </p:nvSpPr>
        <p:spPr>
          <a:xfrm>
            <a:off x="594053" y="4255801"/>
            <a:ext cx="7450407" cy="1408125"/>
          </a:xfrm>
        </p:spPr>
        <p:txBody>
          <a:bodyPr anchor="ctr">
            <a:normAutofit/>
          </a:bodyPr>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E1CDE740-61F2-435A-A5B2-DDD0877D7314}"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767AF-B017-40AC-B212-E1505410BD77}" type="slidenum">
              <a:rPr lang="en-GB" smtClean="0"/>
              <a:t>‹#›</a:t>
            </a:fld>
            <a:endParaRPr lang="en-GB"/>
          </a:p>
        </p:txBody>
      </p:sp>
      <p:sp>
        <p:nvSpPr>
          <p:cNvPr id="9" name="TextBox 8"/>
          <p:cNvSpPr txBox="1"/>
          <p:nvPr/>
        </p:nvSpPr>
        <p:spPr>
          <a:xfrm>
            <a:off x="787424" y="743840"/>
            <a:ext cx="432038" cy="552830"/>
          </a:xfrm>
          <a:prstGeom prst="rect">
            <a:avLst/>
          </a:prstGeom>
        </p:spPr>
        <p:txBody>
          <a:bodyPr vert="horz" lIns="64806" tIns="32403" rIns="64806" bIns="3240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670" dirty="0">
                <a:solidFill>
                  <a:schemeClr val="tx1"/>
                </a:solidFill>
                <a:effectLst/>
              </a:rPr>
              <a:t>“</a:t>
            </a:r>
          </a:p>
        </p:txBody>
      </p:sp>
      <p:sp>
        <p:nvSpPr>
          <p:cNvPr id="10" name="TextBox 9"/>
          <p:cNvSpPr txBox="1"/>
          <p:nvPr/>
        </p:nvSpPr>
        <p:spPr>
          <a:xfrm>
            <a:off x="7397528" y="2593340"/>
            <a:ext cx="432038" cy="552830"/>
          </a:xfrm>
          <a:prstGeom prst="rect">
            <a:avLst/>
          </a:prstGeom>
        </p:spPr>
        <p:txBody>
          <a:bodyPr vert="horz" lIns="64806" tIns="32403" rIns="64806" bIns="32403"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670" dirty="0">
                <a:solidFill>
                  <a:schemeClr val="tx1"/>
                </a:solidFill>
                <a:effectLst/>
              </a:rPr>
              <a:t>”</a:t>
            </a:r>
          </a:p>
        </p:txBody>
      </p:sp>
    </p:spTree>
    <p:extLst>
      <p:ext uri="{BB962C8B-B14F-4D97-AF65-F5344CB8AC3E}">
        <p14:creationId xmlns:p14="http://schemas.microsoft.com/office/powerpoint/2010/main" val="3169068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95178" y="2199846"/>
            <a:ext cx="7452658" cy="2374614"/>
          </a:xfrm>
        </p:spPr>
        <p:txBody>
          <a:bodyPr anchor="b">
            <a:normAutofit/>
          </a:bodyPr>
          <a:lstStyle>
            <a:lvl1pPr>
              <a:defRPr sz="3827"/>
            </a:lvl1pPr>
          </a:lstStyle>
          <a:p>
            <a:r>
              <a:rPr lang="en-US"/>
              <a:t>Click to edit Master title style</a:t>
            </a:r>
            <a:endParaRPr lang="en-US" dirty="0"/>
          </a:p>
        </p:txBody>
      </p:sp>
      <p:sp>
        <p:nvSpPr>
          <p:cNvPr id="4" name="Text Placeholder 3"/>
          <p:cNvSpPr>
            <a:spLocks noGrp="1"/>
          </p:cNvSpPr>
          <p:nvPr>
            <p:ph type="body" sz="half" idx="2"/>
          </p:nvPr>
        </p:nvSpPr>
        <p:spPr>
          <a:xfrm>
            <a:off x="595178" y="4585596"/>
            <a:ext cx="7451533" cy="1078331"/>
          </a:xfrm>
        </p:spPr>
        <p:txBody>
          <a:bodyPr anchor="t"/>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847AB5FF-CAD3-4BF5-B9FA-4E25C0A7FF97}" type="datetime1">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1214836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94053" y="345179"/>
            <a:ext cx="7452658" cy="1253148"/>
          </a:xfrm>
        </p:spPr>
        <p:txBody>
          <a:bodyPr/>
          <a:lstStyle/>
          <a:p>
            <a:r>
              <a:rPr lang="en-US"/>
              <a:t>Click to edit Master title style</a:t>
            </a:r>
            <a:endParaRPr lang="en-US" dirty="0"/>
          </a:p>
        </p:txBody>
      </p:sp>
      <p:sp>
        <p:nvSpPr>
          <p:cNvPr id="7" name="Text Placeholder 2"/>
          <p:cNvSpPr>
            <a:spLocks noGrp="1"/>
          </p:cNvSpPr>
          <p:nvPr>
            <p:ph type="body" idx="1"/>
          </p:nvPr>
        </p:nvSpPr>
        <p:spPr>
          <a:xfrm>
            <a:off x="947764" y="1782921"/>
            <a:ext cx="2088515" cy="544781"/>
          </a:xfrm>
        </p:spPr>
        <p:txBody>
          <a:bodyPr anchor="b">
            <a:noAutofit/>
          </a:bodyPr>
          <a:lstStyle>
            <a:lvl1pPr marL="0" indent="0">
              <a:buNone/>
              <a:defRPr sz="1701"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8" name="Text Placeholder 3"/>
          <p:cNvSpPr>
            <a:spLocks noGrp="1"/>
          </p:cNvSpPr>
          <p:nvPr>
            <p:ph type="body" sz="half" idx="15"/>
          </p:nvPr>
        </p:nvSpPr>
        <p:spPr>
          <a:xfrm>
            <a:off x="961595" y="2431256"/>
            <a:ext cx="2074683" cy="3393254"/>
          </a:xfrm>
        </p:spPr>
        <p:txBody>
          <a:bodyPr anchor="t">
            <a:normAutofit/>
          </a:bodyPr>
          <a:lstStyle>
            <a:lvl1pPr marL="0" indent="0">
              <a:buNone/>
              <a:defRPr sz="992"/>
            </a:lvl1pPr>
            <a:lvl2pPr marL="324018" indent="0">
              <a:buNone/>
              <a:defRPr sz="850"/>
            </a:lvl2pPr>
            <a:lvl3pPr marL="648035" indent="0">
              <a:buNone/>
              <a:defRPr sz="709"/>
            </a:lvl3pPr>
            <a:lvl4pPr marL="972053" indent="0">
              <a:buNone/>
              <a:defRPr sz="638"/>
            </a:lvl4pPr>
            <a:lvl5pPr marL="1296071" indent="0">
              <a:buNone/>
              <a:defRPr sz="638"/>
            </a:lvl5pPr>
            <a:lvl6pPr marL="1620088" indent="0">
              <a:buNone/>
              <a:defRPr sz="638"/>
            </a:lvl6pPr>
            <a:lvl7pPr marL="1944106" indent="0">
              <a:buNone/>
              <a:defRPr sz="638"/>
            </a:lvl7pPr>
            <a:lvl8pPr marL="2268123" indent="0">
              <a:buNone/>
              <a:defRPr sz="638"/>
            </a:lvl8pPr>
            <a:lvl9pPr marL="2592141" indent="0">
              <a:buNone/>
              <a:defRPr sz="638"/>
            </a:lvl9pPr>
          </a:lstStyle>
          <a:p>
            <a:pPr lvl="0"/>
            <a:r>
              <a:rPr lang="en-US"/>
              <a:t>Click to edit Master text styles</a:t>
            </a:r>
          </a:p>
        </p:txBody>
      </p:sp>
      <p:sp>
        <p:nvSpPr>
          <p:cNvPr id="9" name="Text Placeholder 4"/>
          <p:cNvSpPr>
            <a:spLocks noGrp="1"/>
          </p:cNvSpPr>
          <p:nvPr>
            <p:ph type="body" sz="quarter" idx="3"/>
          </p:nvPr>
        </p:nvSpPr>
        <p:spPr>
          <a:xfrm>
            <a:off x="3251622" y="1782921"/>
            <a:ext cx="2080984" cy="544781"/>
          </a:xfrm>
        </p:spPr>
        <p:txBody>
          <a:bodyPr vert="horz" lIns="91440" tIns="45720" rIns="91440" bIns="45720" rtlCol="0" anchor="b">
            <a:noAutofit/>
          </a:bodyPr>
          <a:lstStyle>
            <a:lvl1pPr>
              <a:buNone/>
              <a:defRPr lang="en-US" sz="1701"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244142" y="2431256"/>
            <a:ext cx="2088464" cy="3393254"/>
          </a:xfrm>
        </p:spPr>
        <p:txBody>
          <a:bodyPr anchor="t">
            <a:normAutofit/>
          </a:bodyPr>
          <a:lstStyle>
            <a:lvl1pPr marL="0" indent="0">
              <a:buNone/>
              <a:defRPr sz="992"/>
            </a:lvl1pPr>
            <a:lvl2pPr marL="324018" indent="0">
              <a:buNone/>
              <a:defRPr sz="850"/>
            </a:lvl2pPr>
            <a:lvl3pPr marL="648035" indent="0">
              <a:buNone/>
              <a:defRPr sz="709"/>
            </a:lvl3pPr>
            <a:lvl4pPr marL="972053" indent="0">
              <a:buNone/>
              <a:defRPr sz="638"/>
            </a:lvl4pPr>
            <a:lvl5pPr marL="1296071" indent="0">
              <a:buNone/>
              <a:defRPr sz="638"/>
            </a:lvl5pPr>
            <a:lvl6pPr marL="1620088" indent="0">
              <a:buNone/>
              <a:defRPr sz="638"/>
            </a:lvl6pPr>
            <a:lvl7pPr marL="1944106" indent="0">
              <a:buNone/>
              <a:defRPr sz="638"/>
            </a:lvl7pPr>
            <a:lvl8pPr marL="2268123" indent="0">
              <a:buNone/>
              <a:defRPr sz="638"/>
            </a:lvl8pPr>
            <a:lvl9pPr marL="2592141" indent="0">
              <a:buNone/>
              <a:defRPr sz="638"/>
            </a:lvl9pPr>
          </a:lstStyle>
          <a:p>
            <a:pPr lvl="0"/>
            <a:r>
              <a:rPr lang="en-US"/>
              <a:t>Click to edit Master text styles</a:t>
            </a:r>
          </a:p>
        </p:txBody>
      </p:sp>
      <p:sp>
        <p:nvSpPr>
          <p:cNvPr id="11" name="Text Placeholder 4"/>
          <p:cNvSpPr>
            <a:spLocks noGrp="1"/>
          </p:cNvSpPr>
          <p:nvPr>
            <p:ph type="body" sz="quarter" idx="13"/>
          </p:nvPr>
        </p:nvSpPr>
        <p:spPr>
          <a:xfrm>
            <a:off x="5548625" y="1782921"/>
            <a:ext cx="2078059" cy="544781"/>
          </a:xfrm>
        </p:spPr>
        <p:txBody>
          <a:bodyPr vert="horz" lIns="91440" tIns="45720" rIns="91440" bIns="45720" rtlCol="0" anchor="b">
            <a:noAutofit/>
          </a:bodyPr>
          <a:lstStyle>
            <a:lvl1pPr>
              <a:buNone/>
              <a:defRPr lang="en-US" sz="1701"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548625" y="2431256"/>
            <a:ext cx="2078059" cy="3393254"/>
          </a:xfrm>
        </p:spPr>
        <p:txBody>
          <a:bodyPr anchor="t">
            <a:normAutofit/>
          </a:bodyPr>
          <a:lstStyle>
            <a:lvl1pPr marL="0" indent="0">
              <a:buNone/>
              <a:defRPr sz="992"/>
            </a:lvl1pPr>
            <a:lvl2pPr marL="324018" indent="0">
              <a:buNone/>
              <a:defRPr sz="850"/>
            </a:lvl2pPr>
            <a:lvl3pPr marL="648035" indent="0">
              <a:buNone/>
              <a:defRPr sz="709"/>
            </a:lvl3pPr>
            <a:lvl4pPr marL="972053" indent="0">
              <a:buNone/>
              <a:defRPr sz="638"/>
            </a:lvl4pPr>
            <a:lvl5pPr marL="1296071" indent="0">
              <a:buNone/>
              <a:defRPr sz="638"/>
            </a:lvl5pPr>
            <a:lvl6pPr marL="1620088" indent="0">
              <a:buNone/>
              <a:defRPr sz="638"/>
            </a:lvl6pPr>
            <a:lvl7pPr marL="1944106" indent="0">
              <a:buNone/>
              <a:defRPr sz="638"/>
            </a:lvl7pPr>
            <a:lvl8pPr marL="2268123" indent="0">
              <a:buNone/>
              <a:defRPr sz="638"/>
            </a:lvl8pPr>
            <a:lvl9pPr marL="2592141" indent="0">
              <a:buNone/>
              <a:defRPr sz="638"/>
            </a:lvl9pPr>
          </a:lstStyle>
          <a:p>
            <a:pPr lvl="0"/>
            <a:r>
              <a:rPr lang="en-US"/>
              <a:t>Click to edit Master text styles</a:t>
            </a:r>
          </a:p>
        </p:txBody>
      </p:sp>
      <p:sp>
        <p:nvSpPr>
          <p:cNvPr id="3" name="Date Placeholder 2"/>
          <p:cNvSpPr>
            <a:spLocks noGrp="1"/>
          </p:cNvSpPr>
          <p:nvPr>
            <p:ph type="dt" sz="half" idx="10"/>
          </p:nvPr>
        </p:nvSpPr>
        <p:spPr/>
        <p:txBody>
          <a:bodyPr/>
          <a:lstStyle/>
          <a:p>
            <a:fld id="{7DECC42D-9952-4339-B179-473A8A76FFF6}" type="datetime1">
              <a:rPr lang="en-GB" smtClean="0"/>
              <a:t>20/10/2022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3384746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94053" y="345179"/>
            <a:ext cx="7452658" cy="125314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44081" y="4062732"/>
            <a:ext cx="2083684" cy="544781"/>
          </a:xfrm>
        </p:spPr>
        <p:txBody>
          <a:bodyPr anchor="b">
            <a:noAutofit/>
          </a:bodyPr>
          <a:lstStyle>
            <a:lvl1pPr marL="0" indent="0">
              <a:buNone/>
              <a:defRPr sz="1701"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20" name="Picture Placeholder 2"/>
          <p:cNvSpPr>
            <a:spLocks noGrp="1" noChangeAspect="1"/>
          </p:cNvSpPr>
          <p:nvPr>
            <p:ph type="pic" idx="15"/>
          </p:nvPr>
        </p:nvSpPr>
        <p:spPr>
          <a:xfrm>
            <a:off x="944081" y="2133090"/>
            <a:ext cx="2083684" cy="144074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134"/>
            </a:lvl1pPr>
            <a:lvl2pPr marL="324018" indent="0">
              <a:buNone/>
              <a:defRPr sz="1134"/>
            </a:lvl2pPr>
            <a:lvl3pPr marL="648035" indent="0">
              <a:buNone/>
              <a:defRPr sz="1134"/>
            </a:lvl3pPr>
            <a:lvl4pPr marL="972053" indent="0">
              <a:buNone/>
              <a:defRPr sz="1134"/>
            </a:lvl4pPr>
            <a:lvl5pPr marL="1296071" indent="0">
              <a:buNone/>
              <a:defRPr sz="1134"/>
            </a:lvl5pPr>
            <a:lvl6pPr marL="1620088" indent="0">
              <a:buNone/>
              <a:defRPr sz="1134"/>
            </a:lvl6pPr>
            <a:lvl7pPr marL="1944106" indent="0">
              <a:buNone/>
              <a:defRPr sz="1134"/>
            </a:lvl7pPr>
            <a:lvl8pPr marL="2268123" indent="0">
              <a:buNone/>
              <a:defRPr sz="1134"/>
            </a:lvl8pPr>
            <a:lvl9pPr marL="2592141" indent="0">
              <a:buNone/>
              <a:defRPr sz="1134"/>
            </a:lvl9pPr>
          </a:lstStyle>
          <a:p>
            <a:r>
              <a:rPr lang="en-US"/>
              <a:t>Click icon to add picture</a:t>
            </a:r>
            <a:endParaRPr lang="en-US" dirty="0"/>
          </a:p>
        </p:txBody>
      </p:sp>
      <p:sp>
        <p:nvSpPr>
          <p:cNvPr id="21" name="Text Placeholder 3"/>
          <p:cNvSpPr>
            <a:spLocks noGrp="1"/>
          </p:cNvSpPr>
          <p:nvPr>
            <p:ph type="body" sz="half" idx="18"/>
          </p:nvPr>
        </p:nvSpPr>
        <p:spPr>
          <a:xfrm>
            <a:off x="944081" y="4607513"/>
            <a:ext cx="2083684" cy="623178"/>
          </a:xfrm>
        </p:spPr>
        <p:txBody>
          <a:bodyPr anchor="t">
            <a:normAutofit/>
          </a:bodyPr>
          <a:lstStyle>
            <a:lvl1pPr marL="0" indent="0">
              <a:buNone/>
              <a:defRPr sz="992"/>
            </a:lvl1pPr>
            <a:lvl2pPr marL="324018" indent="0">
              <a:buNone/>
              <a:defRPr sz="850"/>
            </a:lvl2pPr>
            <a:lvl3pPr marL="648035" indent="0">
              <a:buNone/>
              <a:defRPr sz="709"/>
            </a:lvl3pPr>
            <a:lvl4pPr marL="972053" indent="0">
              <a:buNone/>
              <a:defRPr sz="638"/>
            </a:lvl4pPr>
            <a:lvl5pPr marL="1296071" indent="0">
              <a:buNone/>
              <a:defRPr sz="638"/>
            </a:lvl5pPr>
            <a:lvl6pPr marL="1620088" indent="0">
              <a:buNone/>
              <a:defRPr sz="638"/>
            </a:lvl6pPr>
            <a:lvl7pPr marL="1944106" indent="0">
              <a:buNone/>
              <a:defRPr sz="638"/>
            </a:lvl7pPr>
            <a:lvl8pPr marL="2268123" indent="0">
              <a:buNone/>
              <a:defRPr sz="638"/>
            </a:lvl8pPr>
            <a:lvl9pPr marL="2592141" indent="0">
              <a:buNone/>
              <a:defRPr sz="638"/>
            </a:lvl9pPr>
          </a:lstStyle>
          <a:p>
            <a:pPr lvl="0"/>
            <a:r>
              <a:rPr lang="en-US"/>
              <a:t>Click to edit Master text styles</a:t>
            </a:r>
          </a:p>
        </p:txBody>
      </p:sp>
      <p:sp>
        <p:nvSpPr>
          <p:cNvPr id="22" name="Text Placeholder 4"/>
          <p:cNvSpPr>
            <a:spLocks noGrp="1"/>
          </p:cNvSpPr>
          <p:nvPr>
            <p:ph type="body" sz="quarter" idx="3"/>
          </p:nvPr>
        </p:nvSpPr>
        <p:spPr>
          <a:xfrm>
            <a:off x="3238158" y="4062732"/>
            <a:ext cx="2076933" cy="544781"/>
          </a:xfrm>
        </p:spPr>
        <p:txBody>
          <a:bodyPr anchor="b">
            <a:noAutofit/>
          </a:bodyPr>
          <a:lstStyle>
            <a:lvl1pPr marL="0" indent="0">
              <a:buNone/>
              <a:defRPr sz="1701"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23" name="Picture Placeholder 2"/>
          <p:cNvSpPr>
            <a:spLocks noGrp="1" noChangeAspect="1"/>
          </p:cNvSpPr>
          <p:nvPr>
            <p:ph type="pic" idx="21"/>
          </p:nvPr>
        </p:nvSpPr>
        <p:spPr>
          <a:xfrm>
            <a:off x="3238158" y="2133090"/>
            <a:ext cx="2076933" cy="144074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134"/>
            </a:lvl1pPr>
            <a:lvl2pPr marL="324018" indent="0">
              <a:buNone/>
              <a:defRPr sz="1134"/>
            </a:lvl2pPr>
            <a:lvl3pPr marL="648035" indent="0">
              <a:buNone/>
              <a:defRPr sz="1134"/>
            </a:lvl3pPr>
            <a:lvl4pPr marL="972053" indent="0">
              <a:buNone/>
              <a:defRPr sz="1134"/>
            </a:lvl4pPr>
            <a:lvl5pPr marL="1296071" indent="0">
              <a:buNone/>
              <a:defRPr sz="1134"/>
            </a:lvl5pPr>
            <a:lvl6pPr marL="1620088" indent="0">
              <a:buNone/>
              <a:defRPr sz="1134"/>
            </a:lvl6pPr>
            <a:lvl7pPr marL="1944106" indent="0">
              <a:buNone/>
              <a:defRPr sz="1134"/>
            </a:lvl7pPr>
            <a:lvl8pPr marL="2268123" indent="0">
              <a:buNone/>
              <a:defRPr sz="1134"/>
            </a:lvl8pPr>
            <a:lvl9pPr marL="2592141" indent="0">
              <a:buNone/>
              <a:defRPr sz="1134"/>
            </a:lvl9pPr>
          </a:lstStyle>
          <a:p>
            <a:r>
              <a:rPr lang="en-US"/>
              <a:t>Click icon to add picture</a:t>
            </a:r>
            <a:endParaRPr lang="en-US" dirty="0"/>
          </a:p>
        </p:txBody>
      </p:sp>
      <p:sp>
        <p:nvSpPr>
          <p:cNvPr id="24" name="Text Placeholder 3"/>
          <p:cNvSpPr>
            <a:spLocks noGrp="1"/>
          </p:cNvSpPr>
          <p:nvPr>
            <p:ph type="body" sz="half" idx="19"/>
          </p:nvPr>
        </p:nvSpPr>
        <p:spPr>
          <a:xfrm>
            <a:off x="3237199" y="4607512"/>
            <a:ext cx="2079684" cy="623178"/>
          </a:xfrm>
        </p:spPr>
        <p:txBody>
          <a:bodyPr anchor="t">
            <a:normAutofit/>
          </a:bodyPr>
          <a:lstStyle>
            <a:lvl1pPr marL="0" indent="0">
              <a:buNone/>
              <a:defRPr sz="992"/>
            </a:lvl1pPr>
            <a:lvl2pPr marL="324018" indent="0">
              <a:buNone/>
              <a:defRPr sz="850"/>
            </a:lvl2pPr>
            <a:lvl3pPr marL="648035" indent="0">
              <a:buNone/>
              <a:defRPr sz="709"/>
            </a:lvl3pPr>
            <a:lvl4pPr marL="972053" indent="0">
              <a:buNone/>
              <a:defRPr sz="638"/>
            </a:lvl4pPr>
            <a:lvl5pPr marL="1296071" indent="0">
              <a:buNone/>
              <a:defRPr sz="638"/>
            </a:lvl5pPr>
            <a:lvl6pPr marL="1620088" indent="0">
              <a:buNone/>
              <a:defRPr sz="638"/>
            </a:lvl6pPr>
            <a:lvl7pPr marL="1944106" indent="0">
              <a:buNone/>
              <a:defRPr sz="638"/>
            </a:lvl7pPr>
            <a:lvl8pPr marL="2268123" indent="0">
              <a:buNone/>
              <a:defRPr sz="638"/>
            </a:lvl8pPr>
            <a:lvl9pPr marL="2592141" indent="0">
              <a:buNone/>
              <a:defRPr sz="638"/>
            </a:lvl9pPr>
          </a:lstStyle>
          <a:p>
            <a:pPr lvl="0"/>
            <a:r>
              <a:rPr lang="en-US"/>
              <a:t>Click to edit Master text styles</a:t>
            </a:r>
          </a:p>
        </p:txBody>
      </p:sp>
      <p:sp>
        <p:nvSpPr>
          <p:cNvPr id="25" name="Text Placeholder 4"/>
          <p:cNvSpPr>
            <a:spLocks noGrp="1"/>
          </p:cNvSpPr>
          <p:nvPr>
            <p:ph type="body" sz="quarter" idx="13"/>
          </p:nvPr>
        </p:nvSpPr>
        <p:spPr>
          <a:xfrm>
            <a:off x="5531111" y="4062732"/>
            <a:ext cx="2078059" cy="544781"/>
          </a:xfrm>
        </p:spPr>
        <p:txBody>
          <a:bodyPr anchor="b">
            <a:noAutofit/>
          </a:bodyPr>
          <a:lstStyle>
            <a:lvl1pPr marL="0" indent="0">
              <a:buNone/>
              <a:defRPr sz="1701"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26" name="Picture Placeholder 2"/>
          <p:cNvSpPr>
            <a:spLocks noGrp="1" noChangeAspect="1"/>
          </p:cNvSpPr>
          <p:nvPr>
            <p:ph type="pic" idx="22"/>
          </p:nvPr>
        </p:nvSpPr>
        <p:spPr>
          <a:xfrm>
            <a:off x="5531110" y="2133090"/>
            <a:ext cx="2078059" cy="144074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134"/>
            </a:lvl1pPr>
            <a:lvl2pPr marL="324018" indent="0">
              <a:buNone/>
              <a:defRPr sz="1134"/>
            </a:lvl2pPr>
            <a:lvl3pPr marL="648035" indent="0">
              <a:buNone/>
              <a:defRPr sz="1134"/>
            </a:lvl3pPr>
            <a:lvl4pPr marL="972053" indent="0">
              <a:buNone/>
              <a:defRPr sz="1134"/>
            </a:lvl4pPr>
            <a:lvl5pPr marL="1296071" indent="0">
              <a:buNone/>
              <a:defRPr sz="1134"/>
            </a:lvl5pPr>
            <a:lvl6pPr marL="1620088" indent="0">
              <a:buNone/>
              <a:defRPr sz="1134"/>
            </a:lvl6pPr>
            <a:lvl7pPr marL="1944106" indent="0">
              <a:buNone/>
              <a:defRPr sz="1134"/>
            </a:lvl7pPr>
            <a:lvl8pPr marL="2268123" indent="0">
              <a:buNone/>
              <a:defRPr sz="1134"/>
            </a:lvl8pPr>
            <a:lvl9pPr marL="2592141" indent="0">
              <a:buNone/>
              <a:defRPr sz="1134"/>
            </a:lvl9pPr>
          </a:lstStyle>
          <a:p>
            <a:r>
              <a:rPr lang="en-US"/>
              <a:t>Click icon to add picture</a:t>
            </a:r>
            <a:endParaRPr lang="en-US" dirty="0"/>
          </a:p>
        </p:txBody>
      </p:sp>
      <p:sp>
        <p:nvSpPr>
          <p:cNvPr id="27" name="Text Placeholder 3"/>
          <p:cNvSpPr>
            <a:spLocks noGrp="1"/>
          </p:cNvSpPr>
          <p:nvPr>
            <p:ph type="body" sz="half" idx="20"/>
          </p:nvPr>
        </p:nvSpPr>
        <p:spPr>
          <a:xfrm>
            <a:off x="5531022" y="4607511"/>
            <a:ext cx="2080812" cy="623178"/>
          </a:xfrm>
        </p:spPr>
        <p:txBody>
          <a:bodyPr anchor="t">
            <a:normAutofit/>
          </a:bodyPr>
          <a:lstStyle>
            <a:lvl1pPr marL="0" indent="0">
              <a:buNone/>
              <a:defRPr sz="992"/>
            </a:lvl1pPr>
            <a:lvl2pPr marL="324018" indent="0">
              <a:buNone/>
              <a:defRPr sz="850"/>
            </a:lvl2pPr>
            <a:lvl3pPr marL="648035" indent="0">
              <a:buNone/>
              <a:defRPr sz="709"/>
            </a:lvl3pPr>
            <a:lvl4pPr marL="972053" indent="0">
              <a:buNone/>
              <a:defRPr sz="638"/>
            </a:lvl4pPr>
            <a:lvl5pPr marL="1296071" indent="0">
              <a:buNone/>
              <a:defRPr sz="638"/>
            </a:lvl5pPr>
            <a:lvl6pPr marL="1620088" indent="0">
              <a:buNone/>
              <a:defRPr sz="638"/>
            </a:lvl6pPr>
            <a:lvl7pPr marL="1944106" indent="0">
              <a:buNone/>
              <a:defRPr sz="638"/>
            </a:lvl7pPr>
            <a:lvl8pPr marL="2268123" indent="0">
              <a:buNone/>
              <a:defRPr sz="638"/>
            </a:lvl8pPr>
            <a:lvl9pPr marL="2592141" indent="0">
              <a:buNone/>
              <a:defRPr sz="638"/>
            </a:lvl9pPr>
          </a:lstStyle>
          <a:p>
            <a:pPr lvl="0"/>
            <a:r>
              <a:rPr lang="en-US"/>
              <a:t>Click to edit Master text styles</a:t>
            </a:r>
          </a:p>
        </p:txBody>
      </p:sp>
      <p:sp>
        <p:nvSpPr>
          <p:cNvPr id="3" name="Date Placeholder 2"/>
          <p:cNvSpPr>
            <a:spLocks noGrp="1"/>
          </p:cNvSpPr>
          <p:nvPr>
            <p:ph type="dt" sz="half" idx="10"/>
          </p:nvPr>
        </p:nvSpPr>
        <p:spPr/>
        <p:txBody>
          <a:bodyPr/>
          <a:lstStyle/>
          <a:p>
            <a:fld id="{667035D1-5B69-44B8-AA65-D865ACFCB170}" type="datetime1">
              <a:rPr lang="en-GB" smtClean="0"/>
              <a:t>20/10/2022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2723025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3E719-5300-4AD1-A1EC-FCBA312A470D}"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1511266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3546" y="345179"/>
            <a:ext cx="1863165" cy="54943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4052" y="345179"/>
            <a:ext cx="5481484" cy="54943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1EE2F-394E-44E4-8DE8-84F45F2090CF}" type="datetime1">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0767AF-B017-40AC-B212-E1505410BD77}" type="slidenum">
              <a:rPr lang="en-GB" smtClean="0"/>
              <a:t>‹#›</a:t>
            </a:fld>
            <a:endParaRPr lang="en-GB"/>
          </a:p>
        </p:txBody>
      </p:sp>
    </p:spTree>
    <p:extLst>
      <p:ext uri="{BB962C8B-B14F-4D97-AF65-F5344CB8AC3E}">
        <p14:creationId xmlns:p14="http://schemas.microsoft.com/office/powerpoint/2010/main" val="10485382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004"/>
            <a:ext cx="8640763" cy="6491354"/>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068095" y="2273175"/>
            <a:ext cx="5504614" cy="1556365"/>
          </a:xfrm>
        </p:spPr>
        <p:txBody>
          <a:bodyPr anchor="b">
            <a:noAutofit/>
          </a:bodyPr>
          <a:lstStyle>
            <a:lvl1pPr algn="r">
              <a:defRPr sz="3827">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068095" y="3829538"/>
            <a:ext cx="5504614" cy="1036976"/>
          </a:xfrm>
        </p:spPr>
        <p:txBody>
          <a:bodyPr anchor="t"/>
          <a:lstStyle>
            <a:lvl1pPr marL="0" indent="0" algn="r">
              <a:buNone/>
              <a:defRPr>
                <a:solidFill>
                  <a:schemeClr val="tx1">
                    <a:lumMod val="50000"/>
                    <a:lumOff val="50000"/>
                  </a:schemeClr>
                </a:solidFill>
              </a:defRPr>
            </a:lvl1pPr>
            <a:lvl2pPr marL="324018" indent="0" algn="ctr">
              <a:buNone/>
              <a:defRPr>
                <a:solidFill>
                  <a:schemeClr val="tx1">
                    <a:tint val="75000"/>
                  </a:schemeClr>
                </a:solidFill>
              </a:defRPr>
            </a:lvl2pPr>
            <a:lvl3pPr marL="648035" indent="0" algn="ctr">
              <a:buNone/>
              <a:defRPr>
                <a:solidFill>
                  <a:schemeClr val="tx1">
                    <a:tint val="75000"/>
                  </a:schemeClr>
                </a:solidFill>
              </a:defRPr>
            </a:lvl3pPr>
            <a:lvl4pPr marL="972053" indent="0" algn="ctr">
              <a:buNone/>
              <a:defRPr>
                <a:solidFill>
                  <a:schemeClr val="tx1">
                    <a:tint val="75000"/>
                  </a:schemeClr>
                </a:solidFill>
              </a:defRPr>
            </a:lvl4pPr>
            <a:lvl5pPr marL="1296071" indent="0" algn="ctr">
              <a:buNone/>
              <a:defRPr>
                <a:solidFill>
                  <a:schemeClr val="tx1">
                    <a:tint val="75000"/>
                  </a:schemeClr>
                </a:solidFill>
              </a:defRPr>
            </a:lvl5pPr>
            <a:lvl6pPr marL="1620088" indent="0" algn="ctr">
              <a:buNone/>
              <a:defRPr>
                <a:solidFill>
                  <a:schemeClr val="tx1">
                    <a:tint val="75000"/>
                  </a:schemeClr>
                </a:solidFill>
              </a:defRPr>
            </a:lvl6pPr>
            <a:lvl7pPr marL="1944106" indent="0" algn="ctr">
              <a:buNone/>
              <a:defRPr>
                <a:solidFill>
                  <a:schemeClr val="tx1">
                    <a:tint val="75000"/>
                  </a:schemeClr>
                </a:solidFill>
              </a:defRPr>
            </a:lvl7pPr>
            <a:lvl8pPr marL="2268123" indent="0" algn="ctr">
              <a:buNone/>
              <a:defRPr>
                <a:solidFill>
                  <a:schemeClr val="tx1">
                    <a:tint val="75000"/>
                  </a:schemeClr>
                </a:solidFill>
              </a:defRPr>
            </a:lvl8pPr>
            <a:lvl9pPr marL="259214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F448F1-645B-4150-AD94-CB6304EF9257}"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14399937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55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448F1-645B-4150-AD94-CB6304EF9257}"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3681690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0044" y="2553320"/>
            <a:ext cx="6092665" cy="1726796"/>
          </a:xfrm>
        </p:spPr>
        <p:txBody>
          <a:bodyPr anchor="b"/>
          <a:lstStyle>
            <a:lvl1pPr algn="l">
              <a:defRPr sz="2835" b="0" cap="none"/>
            </a:lvl1pPr>
          </a:lstStyle>
          <a:p>
            <a:r>
              <a:rPr lang="en-US"/>
              <a:t>Click to edit Master title style</a:t>
            </a:r>
            <a:endParaRPr lang="en-US" dirty="0"/>
          </a:p>
        </p:txBody>
      </p:sp>
      <p:sp>
        <p:nvSpPr>
          <p:cNvPr id="3" name="Text Placeholder 2"/>
          <p:cNvSpPr>
            <a:spLocks noGrp="1"/>
          </p:cNvSpPr>
          <p:nvPr>
            <p:ph type="body" idx="1"/>
          </p:nvPr>
        </p:nvSpPr>
        <p:spPr>
          <a:xfrm>
            <a:off x="480044" y="4280115"/>
            <a:ext cx="6092665" cy="813397"/>
          </a:xfrm>
        </p:spPr>
        <p:txBody>
          <a:bodyPr anchor="t"/>
          <a:lstStyle>
            <a:lvl1pPr marL="0" indent="0" algn="l">
              <a:buNone/>
              <a:defRPr sz="1417">
                <a:solidFill>
                  <a:schemeClr val="tx1">
                    <a:lumMod val="50000"/>
                    <a:lumOff val="50000"/>
                  </a:schemeClr>
                </a:solidFill>
              </a:defRPr>
            </a:lvl1pPr>
            <a:lvl2pPr marL="324018" indent="0">
              <a:buNone/>
              <a:defRPr sz="1276">
                <a:solidFill>
                  <a:schemeClr val="tx1">
                    <a:tint val="75000"/>
                  </a:schemeClr>
                </a:solidFill>
              </a:defRPr>
            </a:lvl2pPr>
            <a:lvl3pPr marL="648035" indent="0">
              <a:buNone/>
              <a:defRPr sz="1134">
                <a:solidFill>
                  <a:schemeClr val="tx1">
                    <a:tint val="75000"/>
                  </a:schemeClr>
                </a:solidFill>
              </a:defRPr>
            </a:lvl3pPr>
            <a:lvl4pPr marL="972053" indent="0">
              <a:buNone/>
              <a:defRPr sz="992">
                <a:solidFill>
                  <a:schemeClr val="tx1">
                    <a:tint val="75000"/>
                  </a:schemeClr>
                </a:solidFill>
              </a:defRPr>
            </a:lvl4pPr>
            <a:lvl5pPr marL="1296071" indent="0">
              <a:buNone/>
              <a:defRPr sz="992">
                <a:solidFill>
                  <a:schemeClr val="tx1">
                    <a:tint val="75000"/>
                  </a:schemeClr>
                </a:solidFill>
              </a:defRPr>
            </a:lvl5pPr>
            <a:lvl6pPr marL="1620088" indent="0">
              <a:buNone/>
              <a:defRPr sz="992">
                <a:solidFill>
                  <a:schemeClr val="tx1">
                    <a:tint val="75000"/>
                  </a:schemeClr>
                </a:solidFill>
              </a:defRPr>
            </a:lvl6pPr>
            <a:lvl7pPr marL="1944106" indent="0">
              <a:buNone/>
              <a:defRPr sz="992">
                <a:solidFill>
                  <a:schemeClr val="tx1">
                    <a:tint val="75000"/>
                  </a:schemeClr>
                </a:solidFill>
              </a:defRPr>
            </a:lvl7pPr>
            <a:lvl8pPr marL="2268123" indent="0">
              <a:buNone/>
              <a:defRPr sz="992">
                <a:solidFill>
                  <a:schemeClr val="tx1">
                    <a:tint val="75000"/>
                  </a:schemeClr>
                </a:solidFill>
              </a:defRPr>
            </a:lvl8pPr>
            <a:lvl9pPr marL="2592141" indent="0">
              <a:buNone/>
              <a:defRPr sz="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448F1-645B-4150-AD94-CB6304EF9257}"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318592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9079973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80043" y="2042557"/>
            <a:ext cx="2965326" cy="3668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07384" y="2042557"/>
            <a:ext cx="2965325" cy="3668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F448F1-645B-4150-AD94-CB6304EF9257}"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31718217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78917" y="2042929"/>
            <a:ext cx="2966451" cy="544781"/>
          </a:xfrm>
        </p:spPr>
        <p:txBody>
          <a:bodyPr anchor="b">
            <a:noAutofit/>
          </a:bodyPr>
          <a:lstStyle>
            <a:lvl1pPr marL="0" indent="0">
              <a:buNone/>
              <a:defRPr sz="1701" b="0"/>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4" name="Content Placeholder 3"/>
          <p:cNvSpPr>
            <a:spLocks noGrp="1"/>
          </p:cNvSpPr>
          <p:nvPr>
            <p:ph sz="half" idx="2"/>
          </p:nvPr>
        </p:nvSpPr>
        <p:spPr>
          <a:xfrm>
            <a:off x="478917" y="2587711"/>
            <a:ext cx="2966451" cy="312361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606259" y="2042929"/>
            <a:ext cx="2966448" cy="544781"/>
          </a:xfrm>
        </p:spPr>
        <p:txBody>
          <a:bodyPr anchor="b">
            <a:noAutofit/>
          </a:bodyPr>
          <a:lstStyle>
            <a:lvl1pPr marL="0" indent="0">
              <a:buNone/>
              <a:defRPr sz="1701" b="0"/>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6" name="Content Placeholder 5"/>
          <p:cNvSpPr>
            <a:spLocks noGrp="1"/>
          </p:cNvSpPr>
          <p:nvPr>
            <p:ph sz="quarter" idx="4"/>
          </p:nvPr>
        </p:nvSpPr>
        <p:spPr>
          <a:xfrm>
            <a:off x="3606260" y="2587711"/>
            <a:ext cx="2966447" cy="312361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F448F1-645B-4150-AD94-CB6304EF9257}" type="datetimeFigureOut">
              <a:rPr lang="en-GB" smtClean="0"/>
              <a:t>20/10/2022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21710718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0043" y="576298"/>
            <a:ext cx="6092665" cy="1248645"/>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F448F1-645B-4150-AD94-CB6304EF9257}" type="datetimeFigureOut">
              <a:rPr lang="en-GB" smtClean="0"/>
              <a:t>20/10/2022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28488803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448F1-645B-4150-AD94-CB6304EF9257}" type="datetimeFigureOut">
              <a:rPr lang="en-GB" smtClean="0"/>
              <a:t>20/10/2022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30457146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43" y="1416736"/>
            <a:ext cx="2731796" cy="1208624"/>
          </a:xfrm>
        </p:spPr>
        <p:txBody>
          <a:bodyPr anchor="b">
            <a:normAutofit/>
          </a:bodyPr>
          <a:lstStyle>
            <a:lvl1pPr>
              <a:defRPr sz="1417"/>
            </a:lvl1pPr>
          </a:lstStyle>
          <a:p>
            <a:r>
              <a:rPr lang="en-US"/>
              <a:t>Click to edit Master title style</a:t>
            </a:r>
            <a:endParaRPr lang="en-US" dirty="0"/>
          </a:p>
        </p:txBody>
      </p:sp>
      <p:sp>
        <p:nvSpPr>
          <p:cNvPr id="3" name="Content Placeholder 2"/>
          <p:cNvSpPr>
            <a:spLocks noGrp="1"/>
          </p:cNvSpPr>
          <p:nvPr>
            <p:ph idx="1"/>
          </p:nvPr>
        </p:nvSpPr>
        <p:spPr>
          <a:xfrm>
            <a:off x="3373853" y="486794"/>
            <a:ext cx="3198855" cy="522453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0043" y="2625359"/>
            <a:ext cx="2731796" cy="2443262"/>
          </a:xfrm>
        </p:spPr>
        <p:txBody>
          <a:bodyPr>
            <a:normAutofit/>
          </a:bodyPr>
          <a:lstStyle>
            <a:lvl1pPr marL="0" indent="0">
              <a:buNone/>
              <a:defRPr sz="992"/>
            </a:lvl1pPr>
            <a:lvl2pPr marL="323921" indent="0">
              <a:buNone/>
              <a:defRPr sz="992"/>
            </a:lvl2pPr>
            <a:lvl3pPr marL="647841" indent="0">
              <a:buNone/>
              <a:defRPr sz="850"/>
            </a:lvl3pPr>
            <a:lvl4pPr marL="971762" indent="0">
              <a:buNone/>
              <a:defRPr sz="709"/>
            </a:lvl4pPr>
            <a:lvl5pPr marL="1295681" indent="0">
              <a:buNone/>
              <a:defRPr sz="709"/>
            </a:lvl5pPr>
            <a:lvl6pPr marL="1619602" indent="0">
              <a:buNone/>
              <a:defRPr sz="709"/>
            </a:lvl6pPr>
            <a:lvl7pPr marL="1943523" indent="0">
              <a:buNone/>
              <a:defRPr sz="709"/>
            </a:lvl7pPr>
            <a:lvl8pPr marL="2267443" indent="0">
              <a:buNone/>
              <a:defRPr sz="709"/>
            </a:lvl8pPr>
            <a:lvl9pPr marL="2591364"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E2F448F1-645B-4150-AD94-CB6304EF9257}"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9499986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43" y="4538345"/>
            <a:ext cx="6092664" cy="535777"/>
          </a:xfrm>
        </p:spPr>
        <p:txBody>
          <a:bodyPr anchor="b">
            <a:normAutofit/>
          </a:bodyPr>
          <a:lstStyle>
            <a:lvl1pPr algn="l">
              <a:defRPr sz="1701"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0043" y="576298"/>
            <a:ext cx="6092665" cy="3635628"/>
          </a:xfrm>
        </p:spPr>
        <p:txBody>
          <a:bodyPr anchor="t">
            <a:normAutofit/>
          </a:bodyPr>
          <a:lstStyle>
            <a:lvl1pPr marL="0" indent="0" algn="ctr">
              <a:buNone/>
              <a:defRPr sz="1134"/>
            </a:lvl1pPr>
            <a:lvl2pPr marL="324018" indent="0">
              <a:buNone/>
              <a:defRPr sz="1134"/>
            </a:lvl2pPr>
            <a:lvl3pPr marL="648035" indent="0">
              <a:buNone/>
              <a:defRPr sz="1134"/>
            </a:lvl3pPr>
            <a:lvl4pPr marL="972053" indent="0">
              <a:buNone/>
              <a:defRPr sz="1134"/>
            </a:lvl4pPr>
            <a:lvl5pPr marL="1296071" indent="0">
              <a:buNone/>
              <a:defRPr sz="1134"/>
            </a:lvl5pPr>
            <a:lvl6pPr marL="1620088" indent="0">
              <a:buNone/>
              <a:defRPr sz="1134"/>
            </a:lvl6pPr>
            <a:lvl7pPr marL="1944106" indent="0">
              <a:buNone/>
              <a:defRPr sz="1134"/>
            </a:lvl7pPr>
            <a:lvl8pPr marL="2268123" indent="0">
              <a:buNone/>
              <a:defRPr sz="1134"/>
            </a:lvl8pPr>
            <a:lvl9pPr marL="2592141" indent="0">
              <a:buNone/>
              <a:defRPr sz="1134"/>
            </a:lvl9pPr>
          </a:lstStyle>
          <a:p>
            <a:r>
              <a:rPr lang="en-US"/>
              <a:t>Click icon to add picture</a:t>
            </a:r>
            <a:endParaRPr lang="en-US" dirty="0"/>
          </a:p>
        </p:txBody>
      </p:sp>
      <p:sp>
        <p:nvSpPr>
          <p:cNvPr id="4" name="Text Placeholder 3"/>
          <p:cNvSpPr>
            <a:spLocks noGrp="1"/>
          </p:cNvSpPr>
          <p:nvPr>
            <p:ph type="body" sz="half" idx="2"/>
          </p:nvPr>
        </p:nvSpPr>
        <p:spPr>
          <a:xfrm>
            <a:off x="480043" y="5074122"/>
            <a:ext cx="6092664" cy="637202"/>
          </a:xfrm>
        </p:spPr>
        <p:txBody>
          <a:bodyPr>
            <a:normAutofit/>
          </a:bodyPr>
          <a:lstStyle>
            <a:lvl1pPr marL="0" indent="0">
              <a:buNone/>
              <a:defRPr sz="850"/>
            </a:lvl1pPr>
            <a:lvl2pPr marL="324018" indent="0">
              <a:buNone/>
              <a:defRPr sz="850"/>
            </a:lvl2pPr>
            <a:lvl3pPr marL="648035" indent="0">
              <a:buNone/>
              <a:defRPr sz="709"/>
            </a:lvl3pPr>
            <a:lvl4pPr marL="972053" indent="0">
              <a:buNone/>
              <a:defRPr sz="638"/>
            </a:lvl4pPr>
            <a:lvl5pPr marL="1296071" indent="0">
              <a:buNone/>
              <a:defRPr sz="638"/>
            </a:lvl5pPr>
            <a:lvl6pPr marL="1620088" indent="0">
              <a:buNone/>
              <a:defRPr sz="638"/>
            </a:lvl6pPr>
            <a:lvl7pPr marL="1944106" indent="0">
              <a:buNone/>
              <a:defRPr sz="638"/>
            </a:lvl7pPr>
            <a:lvl8pPr marL="2268123" indent="0">
              <a:buNone/>
              <a:defRPr sz="638"/>
            </a:lvl8pPr>
            <a:lvl9pPr marL="2592141"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E2F448F1-645B-4150-AD94-CB6304EF9257}" type="datetimeFigureOut">
              <a:rPr lang="en-GB" smtClean="0"/>
              <a:t>20/10/2022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39938665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44" y="576298"/>
            <a:ext cx="6092665" cy="3217663"/>
          </a:xfrm>
        </p:spPr>
        <p:txBody>
          <a:bodyPr anchor="ctr">
            <a:normAutofit/>
          </a:bodyPr>
          <a:lstStyle>
            <a:lvl1pPr algn="l">
              <a:defRPr sz="3118" b="0" cap="none"/>
            </a:lvl1pPr>
          </a:lstStyle>
          <a:p>
            <a:r>
              <a:rPr lang="en-US"/>
              <a:t>Click to edit Master title style</a:t>
            </a:r>
            <a:endParaRPr lang="en-US" dirty="0"/>
          </a:p>
        </p:txBody>
      </p:sp>
      <p:sp>
        <p:nvSpPr>
          <p:cNvPr id="3" name="Text Placeholder 2"/>
          <p:cNvSpPr>
            <a:spLocks noGrp="1"/>
          </p:cNvSpPr>
          <p:nvPr>
            <p:ph type="body" idx="1"/>
          </p:nvPr>
        </p:nvSpPr>
        <p:spPr>
          <a:xfrm>
            <a:off x="480044" y="4226184"/>
            <a:ext cx="6092665" cy="1485141"/>
          </a:xfrm>
        </p:spPr>
        <p:txBody>
          <a:bodyPr anchor="ctr">
            <a:normAutofit/>
          </a:bodyPr>
          <a:lstStyle>
            <a:lvl1pPr marL="0" indent="0" algn="l">
              <a:buNone/>
              <a:defRPr sz="1276">
                <a:solidFill>
                  <a:schemeClr val="tx1">
                    <a:lumMod val="75000"/>
                    <a:lumOff val="25000"/>
                  </a:schemeClr>
                </a:solidFill>
              </a:defRPr>
            </a:lvl1pPr>
            <a:lvl2pPr marL="324018" indent="0">
              <a:buNone/>
              <a:defRPr sz="1276">
                <a:solidFill>
                  <a:schemeClr val="tx1">
                    <a:tint val="75000"/>
                  </a:schemeClr>
                </a:solidFill>
              </a:defRPr>
            </a:lvl2pPr>
            <a:lvl3pPr marL="648035" indent="0">
              <a:buNone/>
              <a:defRPr sz="1134">
                <a:solidFill>
                  <a:schemeClr val="tx1">
                    <a:tint val="75000"/>
                  </a:schemeClr>
                </a:solidFill>
              </a:defRPr>
            </a:lvl3pPr>
            <a:lvl4pPr marL="972053" indent="0">
              <a:buNone/>
              <a:defRPr sz="992">
                <a:solidFill>
                  <a:schemeClr val="tx1">
                    <a:tint val="75000"/>
                  </a:schemeClr>
                </a:solidFill>
              </a:defRPr>
            </a:lvl4pPr>
            <a:lvl5pPr marL="1296071" indent="0">
              <a:buNone/>
              <a:defRPr sz="992">
                <a:solidFill>
                  <a:schemeClr val="tx1">
                    <a:tint val="75000"/>
                  </a:schemeClr>
                </a:solidFill>
              </a:defRPr>
            </a:lvl5pPr>
            <a:lvl6pPr marL="1620088" indent="0">
              <a:buNone/>
              <a:defRPr sz="992">
                <a:solidFill>
                  <a:schemeClr val="tx1">
                    <a:tint val="75000"/>
                  </a:schemeClr>
                </a:solidFill>
              </a:defRPr>
            </a:lvl6pPr>
            <a:lvl7pPr marL="1944106" indent="0">
              <a:buNone/>
              <a:defRPr sz="992">
                <a:solidFill>
                  <a:schemeClr val="tx1">
                    <a:tint val="75000"/>
                  </a:schemeClr>
                </a:solidFill>
              </a:defRPr>
            </a:lvl7pPr>
            <a:lvl8pPr marL="2268123" indent="0">
              <a:buNone/>
              <a:defRPr sz="992">
                <a:solidFill>
                  <a:schemeClr val="tx1">
                    <a:tint val="75000"/>
                  </a:schemeClr>
                </a:solidFill>
              </a:defRPr>
            </a:lvl8pPr>
            <a:lvl9pPr marL="2592141" indent="0">
              <a:buNone/>
              <a:defRPr sz="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448F1-645B-4150-AD94-CB6304EF9257}"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14729247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059" y="576298"/>
            <a:ext cx="5736507" cy="2857476"/>
          </a:xfrm>
        </p:spPr>
        <p:txBody>
          <a:bodyPr anchor="ctr">
            <a:normAutofit/>
          </a:bodyPr>
          <a:lstStyle>
            <a:lvl1pPr algn="l">
              <a:defRPr sz="311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968215" y="3433774"/>
            <a:ext cx="5120194" cy="360186"/>
          </a:xfrm>
        </p:spPr>
        <p:txBody>
          <a:bodyPr anchor="ctr">
            <a:noAutofit/>
          </a:bodyPr>
          <a:lstStyle>
            <a:lvl1pPr marL="0" indent="0">
              <a:buFontTx/>
              <a:buNone/>
              <a:defRPr sz="1134">
                <a:solidFill>
                  <a:schemeClr val="tx1">
                    <a:lumMod val="50000"/>
                    <a:lumOff val="50000"/>
                  </a:schemeClr>
                </a:solidFill>
              </a:defRPr>
            </a:lvl1pPr>
            <a:lvl2pPr marL="324018" indent="0">
              <a:buFontTx/>
              <a:buNone/>
              <a:defRPr/>
            </a:lvl2pPr>
            <a:lvl3pPr marL="648035" indent="0">
              <a:buFontTx/>
              <a:buNone/>
              <a:defRPr/>
            </a:lvl3pPr>
            <a:lvl4pPr marL="972053" indent="0">
              <a:buFontTx/>
              <a:buNone/>
              <a:defRPr/>
            </a:lvl4pPr>
            <a:lvl5pPr marL="1296071" indent="0">
              <a:buFontTx/>
              <a:buNone/>
              <a:defRPr/>
            </a:lvl5pPr>
          </a:lstStyle>
          <a:p>
            <a:pPr lvl="0"/>
            <a:r>
              <a:rPr lang="en-US"/>
              <a:t>Click to edit Master text styles</a:t>
            </a:r>
          </a:p>
        </p:txBody>
      </p:sp>
      <p:sp>
        <p:nvSpPr>
          <p:cNvPr id="3" name="Text Placeholder 2"/>
          <p:cNvSpPr>
            <a:spLocks noGrp="1"/>
          </p:cNvSpPr>
          <p:nvPr>
            <p:ph type="body" idx="1"/>
          </p:nvPr>
        </p:nvSpPr>
        <p:spPr>
          <a:xfrm>
            <a:off x="480044" y="4226184"/>
            <a:ext cx="6092665" cy="1485141"/>
          </a:xfrm>
        </p:spPr>
        <p:txBody>
          <a:bodyPr anchor="ctr">
            <a:normAutofit/>
          </a:bodyPr>
          <a:lstStyle>
            <a:lvl1pPr marL="0" indent="0" algn="l">
              <a:buNone/>
              <a:defRPr sz="1276">
                <a:solidFill>
                  <a:schemeClr val="tx1">
                    <a:lumMod val="75000"/>
                    <a:lumOff val="25000"/>
                  </a:schemeClr>
                </a:solidFill>
              </a:defRPr>
            </a:lvl1pPr>
            <a:lvl2pPr marL="324018" indent="0">
              <a:buNone/>
              <a:defRPr sz="1276">
                <a:solidFill>
                  <a:schemeClr val="tx1">
                    <a:tint val="75000"/>
                  </a:schemeClr>
                </a:solidFill>
              </a:defRPr>
            </a:lvl2pPr>
            <a:lvl3pPr marL="648035" indent="0">
              <a:buNone/>
              <a:defRPr sz="1134">
                <a:solidFill>
                  <a:schemeClr val="tx1">
                    <a:tint val="75000"/>
                  </a:schemeClr>
                </a:solidFill>
              </a:defRPr>
            </a:lvl3pPr>
            <a:lvl4pPr marL="972053" indent="0">
              <a:buNone/>
              <a:defRPr sz="992">
                <a:solidFill>
                  <a:schemeClr val="tx1">
                    <a:tint val="75000"/>
                  </a:schemeClr>
                </a:solidFill>
              </a:defRPr>
            </a:lvl4pPr>
            <a:lvl5pPr marL="1296071" indent="0">
              <a:buNone/>
              <a:defRPr sz="992">
                <a:solidFill>
                  <a:schemeClr val="tx1">
                    <a:tint val="75000"/>
                  </a:schemeClr>
                </a:solidFill>
              </a:defRPr>
            </a:lvl5pPr>
            <a:lvl6pPr marL="1620088" indent="0">
              <a:buNone/>
              <a:defRPr sz="992">
                <a:solidFill>
                  <a:schemeClr val="tx1">
                    <a:tint val="75000"/>
                  </a:schemeClr>
                </a:solidFill>
              </a:defRPr>
            </a:lvl6pPr>
            <a:lvl7pPr marL="1944106" indent="0">
              <a:buNone/>
              <a:defRPr sz="992">
                <a:solidFill>
                  <a:schemeClr val="tx1">
                    <a:tint val="75000"/>
                  </a:schemeClr>
                </a:solidFill>
              </a:defRPr>
            </a:lvl7pPr>
            <a:lvl8pPr marL="2268123" indent="0">
              <a:buNone/>
              <a:defRPr sz="992">
                <a:solidFill>
                  <a:schemeClr val="tx1">
                    <a:tint val="75000"/>
                  </a:schemeClr>
                </a:solidFill>
              </a:defRPr>
            </a:lvl8pPr>
            <a:lvl9pPr marL="2592141" indent="0">
              <a:buNone/>
              <a:defRPr sz="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448F1-645B-4150-AD94-CB6304EF9257}"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5DD5D0-73D1-4609-B196-E4B09F00FC2E}" type="slidenum">
              <a:rPr lang="en-GB" smtClean="0"/>
              <a:t>‹#›</a:t>
            </a:fld>
            <a:endParaRPr lang="en-GB"/>
          </a:p>
        </p:txBody>
      </p:sp>
      <p:sp>
        <p:nvSpPr>
          <p:cNvPr id="20" name="TextBox 19"/>
          <p:cNvSpPr txBox="1"/>
          <p:nvPr/>
        </p:nvSpPr>
        <p:spPr>
          <a:xfrm>
            <a:off x="384036" y="747200"/>
            <a:ext cx="432038" cy="552830"/>
          </a:xfrm>
          <a:prstGeom prst="rect">
            <a:avLst/>
          </a:prstGeom>
        </p:spPr>
        <p:txBody>
          <a:bodyPr vert="horz" lIns="64806" tIns="32403" rIns="64806" bIns="32403" rtlCol="0" anchor="ctr">
            <a:noAutofit/>
          </a:bodyPr>
          <a:lstStyle/>
          <a:p>
            <a:pPr lvl="0"/>
            <a:r>
              <a:rPr lang="en-US" sz="567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302690" y="2728864"/>
            <a:ext cx="432038" cy="552830"/>
          </a:xfrm>
          <a:prstGeom prst="rect">
            <a:avLst/>
          </a:prstGeom>
        </p:spPr>
        <p:txBody>
          <a:bodyPr vert="horz" lIns="64806" tIns="32403" rIns="64806" bIns="32403" rtlCol="0" anchor="ctr">
            <a:noAutofit/>
          </a:bodyPr>
          <a:lstStyle/>
          <a:p>
            <a:pPr lvl="0"/>
            <a:r>
              <a:rPr lang="en-US" sz="5670" baseline="0" dirty="0">
                <a:ln w="3175" cmpd="sng">
                  <a:noFill/>
                </a:ln>
                <a:solidFill>
                  <a:schemeClr val="accent1">
                    <a:lumMod val="60000"/>
                    <a:lumOff val="40000"/>
                  </a:schemeClr>
                </a:solidFill>
                <a:latin typeface="Arial"/>
              </a:rPr>
              <a:t>”</a:t>
            </a:r>
            <a:endParaRPr lang="en-US" sz="1276" dirty="0">
              <a:solidFill>
                <a:schemeClr val="accent1">
                  <a:lumMod val="60000"/>
                  <a:lumOff val="40000"/>
                </a:schemeClr>
              </a:solidFill>
              <a:latin typeface="Arial"/>
            </a:endParaRPr>
          </a:p>
        </p:txBody>
      </p:sp>
    </p:spTree>
    <p:extLst>
      <p:ext uri="{BB962C8B-B14F-4D97-AF65-F5344CB8AC3E}">
        <p14:creationId xmlns:p14="http://schemas.microsoft.com/office/powerpoint/2010/main" val="8019858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80044" y="1826444"/>
            <a:ext cx="6092665" cy="2453671"/>
          </a:xfrm>
        </p:spPr>
        <p:txBody>
          <a:bodyPr anchor="b">
            <a:normAutofit/>
          </a:bodyPr>
          <a:lstStyle>
            <a:lvl1pPr algn="l">
              <a:defRPr sz="3118" b="0" cap="none"/>
            </a:lvl1pPr>
          </a:lstStyle>
          <a:p>
            <a:r>
              <a:rPr lang="en-US"/>
              <a:t>Click to edit Master title style</a:t>
            </a:r>
            <a:endParaRPr lang="en-US" dirty="0"/>
          </a:p>
        </p:txBody>
      </p:sp>
      <p:sp>
        <p:nvSpPr>
          <p:cNvPr id="3" name="Text Placeholder 2"/>
          <p:cNvSpPr>
            <a:spLocks noGrp="1"/>
          </p:cNvSpPr>
          <p:nvPr>
            <p:ph type="body" idx="1"/>
          </p:nvPr>
        </p:nvSpPr>
        <p:spPr>
          <a:xfrm>
            <a:off x="480044" y="4280115"/>
            <a:ext cx="6092665" cy="1431209"/>
          </a:xfrm>
        </p:spPr>
        <p:txBody>
          <a:bodyPr anchor="t">
            <a:normAutofit/>
          </a:bodyPr>
          <a:lstStyle>
            <a:lvl1pPr marL="0" indent="0" algn="l">
              <a:buNone/>
              <a:defRPr sz="1276">
                <a:solidFill>
                  <a:schemeClr val="tx1">
                    <a:lumMod val="75000"/>
                    <a:lumOff val="25000"/>
                  </a:schemeClr>
                </a:solidFill>
              </a:defRPr>
            </a:lvl1pPr>
            <a:lvl2pPr marL="324018" indent="0">
              <a:buNone/>
              <a:defRPr sz="1276">
                <a:solidFill>
                  <a:schemeClr val="tx1">
                    <a:tint val="75000"/>
                  </a:schemeClr>
                </a:solidFill>
              </a:defRPr>
            </a:lvl2pPr>
            <a:lvl3pPr marL="648035" indent="0">
              <a:buNone/>
              <a:defRPr sz="1134">
                <a:solidFill>
                  <a:schemeClr val="tx1">
                    <a:tint val="75000"/>
                  </a:schemeClr>
                </a:solidFill>
              </a:defRPr>
            </a:lvl3pPr>
            <a:lvl4pPr marL="972053" indent="0">
              <a:buNone/>
              <a:defRPr sz="992">
                <a:solidFill>
                  <a:schemeClr val="tx1">
                    <a:tint val="75000"/>
                  </a:schemeClr>
                </a:solidFill>
              </a:defRPr>
            </a:lvl4pPr>
            <a:lvl5pPr marL="1296071" indent="0">
              <a:buNone/>
              <a:defRPr sz="992">
                <a:solidFill>
                  <a:schemeClr val="tx1">
                    <a:tint val="75000"/>
                  </a:schemeClr>
                </a:solidFill>
              </a:defRPr>
            </a:lvl5pPr>
            <a:lvl6pPr marL="1620088" indent="0">
              <a:buNone/>
              <a:defRPr sz="992">
                <a:solidFill>
                  <a:schemeClr val="tx1">
                    <a:tint val="75000"/>
                  </a:schemeClr>
                </a:solidFill>
              </a:defRPr>
            </a:lvl6pPr>
            <a:lvl7pPr marL="1944106" indent="0">
              <a:buNone/>
              <a:defRPr sz="992">
                <a:solidFill>
                  <a:schemeClr val="tx1">
                    <a:tint val="75000"/>
                  </a:schemeClr>
                </a:solidFill>
              </a:defRPr>
            </a:lvl7pPr>
            <a:lvl8pPr marL="2268123" indent="0">
              <a:buNone/>
              <a:defRPr sz="992">
                <a:solidFill>
                  <a:schemeClr val="tx1">
                    <a:tint val="75000"/>
                  </a:schemeClr>
                </a:solidFill>
              </a:defRPr>
            </a:lvl8pPr>
            <a:lvl9pPr marL="2592141" indent="0">
              <a:buNone/>
              <a:defRPr sz="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448F1-645B-4150-AD94-CB6304EF9257}"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89423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60059" y="576298"/>
            <a:ext cx="5736507" cy="2857476"/>
          </a:xfrm>
        </p:spPr>
        <p:txBody>
          <a:bodyPr anchor="ctr">
            <a:normAutofit/>
          </a:bodyPr>
          <a:lstStyle>
            <a:lvl1pPr algn="l">
              <a:defRPr sz="311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80042" y="3793960"/>
            <a:ext cx="6092666" cy="486155"/>
          </a:xfrm>
        </p:spPr>
        <p:txBody>
          <a:bodyPr anchor="b">
            <a:noAutofit/>
          </a:bodyPr>
          <a:lstStyle>
            <a:lvl1pPr marL="0" indent="0">
              <a:buFontTx/>
              <a:buNone/>
              <a:defRPr sz="1701">
                <a:solidFill>
                  <a:schemeClr val="tx1">
                    <a:lumMod val="75000"/>
                    <a:lumOff val="25000"/>
                  </a:schemeClr>
                </a:solidFill>
              </a:defRPr>
            </a:lvl1pPr>
            <a:lvl2pPr marL="324018" indent="0">
              <a:buFontTx/>
              <a:buNone/>
              <a:defRPr/>
            </a:lvl2pPr>
            <a:lvl3pPr marL="648035" indent="0">
              <a:buFontTx/>
              <a:buNone/>
              <a:defRPr/>
            </a:lvl3pPr>
            <a:lvl4pPr marL="972053" indent="0">
              <a:buFontTx/>
              <a:buNone/>
              <a:defRPr/>
            </a:lvl4pPr>
            <a:lvl5pPr marL="1296071" indent="0">
              <a:buFontTx/>
              <a:buNone/>
              <a:defRPr/>
            </a:lvl5pPr>
          </a:lstStyle>
          <a:p>
            <a:pPr lvl="0"/>
            <a:r>
              <a:rPr lang="en-US"/>
              <a:t>Click to edit Master text styles</a:t>
            </a:r>
          </a:p>
        </p:txBody>
      </p:sp>
      <p:sp>
        <p:nvSpPr>
          <p:cNvPr id="3" name="Text Placeholder 2"/>
          <p:cNvSpPr>
            <a:spLocks noGrp="1"/>
          </p:cNvSpPr>
          <p:nvPr>
            <p:ph type="body" idx="1"/>
          </p:nvPr>
        </p:nvSpPr>
        <p:spPr>
          <a:xfrm>
            <a:off x="480044" y="4280115"/>
            <a:ext cx="6092665" cy="1431209"/>
          </a:xfrm>
        </p:spPr>
        <p:txBody>
          <a:bodyPr anchor="t">
            <a:normAutofit/>
          </a:bodyPr>
          <a:lstStyle>
            <a:lvl1pPr marL="0" indent="0" algn="l">
              <a:buNone/>
              <a:defRPr sz="1276">
                <a:solidFill>
                  <a:schemeClr val="tx1">
                    <a:lumMod val="50000"/>
                    <a:lumOff val="50000"/>
                  </a:schemeClr>
                </a:solidFill>
              </a:defRPr>
            </a:lvl1pPr>
            <a:lvl2pPr marL="324018" indent="0">
              <a:buNone/>
              <a:defRPr sz="1276">
                <a:solidFill>
                  <a:schemeClr val="tx1">
                    <a:tint val="75000"/>
                  </a:schemeClr>
                </a:solidFill>
              </a:defRPr>
            </a:lvl2pPr>
            <a:lvl3pPr marL="648035" indent="0">
              <a:buNone/>
              <a:defRPr sz="1134">
                <a:solidFill>
                  <a:schemeClr val="tx1">
                    <a:tint val="75000"/>
                  </a:schemeClr>
                </a:solidFill>
              </a:defRPr>
            </a:lvl3pPr>
            <a:lvl4pPr marL="972053" indent="0">
              <a:buNone/>
              <a:defRPr sz="992">
                <a:solidFill>
                  <a:schemeClr val="tx1">
                    <a:tint val="75000"/>
                  </a:schemeClr>
                </a:solidFill>
              </a:defRPr>
            </a:lvl4pPr>
            <a:lvl5pPr marL="1296071" indent="0">
              <a:buNone/>
              <a:defRPr sz="992">
                <a:solidFill>
                  <a:schemeClr val="tx1">
                    <a:tint val="75000"/>
                  </a:schemeClr>
                </a:solidFill>
              </a:defRPr>
            </a:lvl5pPr>
            <a:lvl6pPr marL="1620088" indent="0">
              <a:buNone/>
              <a:defRPr sz="992">
                <a:solidFill>
                  <a:schemeClr val="tx1">
                    <a:tint val="75000"/>
                  </a:schemeClr>
                </a:solidFill>
              </a:defRPr>
            </a:lvl6pPr>
            <a:lvl7pPr marL="1944106" indent="0">
              <a:buNone/>
              <a:defRPr sz="992">
                <a:solidFill>
                  <a:schemeClr val="tx1">
                    <a:tint val="75000"/>
                  </a:schemeClr>
                </a:solidFill>
              </a:defRPr>
            </a:lvl7pPr>
            <a:lvl8pPr marL="2268123" indent="0">
              <a:buNone/>
              <a:defRPr sz="992">
                <a:solidFill>
                  <a:schemeClr val="tx1">
                    <a:tint val="75000"/>
                  </a:schemeClr>
                </a:solidFill>
              </a:defRPr>
            </a:lvl8pPr>
            <a:lvl9pPr marL="2592141" indent="0">
              <a:buNone/>
              <a:defRPr sz="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448F1-645B-4150-AD94-CB6304EF9257}"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5DD5D0-73D1-4609-B196-E4B09F00FC2E}" type="slidenum">
              <a:rPr lang="en-GB" smtClean="0"/>
              <a:t>‹#›</a:t>
            </a:fld>
            <a:endParaRPr lang="en-GB"/>
          </a:p>
        </p:txBody>
      </p:sp>
      <p:sp>
        <p:nvSpPr>
          <p:cNvPr id="24" name="TextBox 23"/>
          <p:cNvSpPr txBox="1"/>
          <p:nvPr/>
        </p:nvSpPr>
        <p:spPr>
          <a:xfrm>
            <a:off x="384036" y="747200"/>
            <a:ext cx="432038" cy="552830"/>
          </a:xfrm>
          <a:prstGeom prst="rect">
            <a:avLst/>
          </a:prstGeom>
        </p:spPr>
        <p:txBody>
          <a:bodyPr vert="horz" lIns="64806" tIns="32403" rIns="64806" bIns="32403" rtlCol="0" anchor="ctr">
            <a:noAutofit/>
          </a:bodyPr>
          <a:lstStyle/>
          <a:p>
            <a:pPr lvl="0"/>
            <a:r>
              <a:rPr lang="en-US" sz="567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302690" y="2728864"/>
            <a:ext cx="432038" cy="552830"/>
          </a:xfrm>
          <a:prstGeom prst="rect">
            <a:avLst/>
          </a:prstGeom>
        </p:spPr>
        <p:txBody>
          <a:bodyPr vert="horz" lIns="64806" tIns="32403" rIns="64806" bIns="32403" rtlCol="0" anchor="ctr">
            <a:noAutofit/>
          </a:bodyPr>
          <a:lstStyle/>
          <a:p>
            <a:pPr lvl="0"/>
            <a:r>
              <a:rPr lang="en-US" sz="567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7408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7894155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86042" y="576298"/>
            <a:ext cx="6086666" cy="2857476"/>
          </a:xfrm>
        </p:spPr>
        <p:txBody>
          <a:bodyPr anchor="ctr">
            <a:normAutofit/>
          </a:bodyPr>
          <a:lstStyle>
            <a:lvl1pPr algn="l">
              <a:defRPr sz="311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80042" y="3793960"/>
            <a:ext cx="6092666" cy="486155"/>
          </a:xfrm>
        </p:spPr>
        <p:txBody>
          <a:bodyPr anchor="b">
            <a:noAutofit/>
          </a:bodyPr>
          <a:lstStyle>
            <a:lvl1pPr marL="0" indent="0">
              <a:buFontTx/>
              <a:buNone/>
              <a:defRPr sz="1701">
                <a:solidFill>
                  <a:schemeClr val="accent1"/>
                </a:solidFill>
              </a:defRPr>
            </a:lvl1pPr>
            <a:lvl2pPr marL="324018" indent="0">
              <a:buFontTx/>
              <a:buNone/>
              <a:defRPr/>
            </a:lvl2pPr>
            <a:lvl3pPr marL="648035" indent="0">
              <a:buFontTx/>
              <a:buNone/>
              <a:defRPr/>
            </a:lvl3pPr>
            <a:lvl4pPr marL="972053" indent="0">
              <a:buFontTx/>
              <a:buNone/>
              <a:defRPr/>
            </a:lvl4pPr>
            <a:lvl5pPr marL="1296071" indent="0">
              <a:buFontTx/>
              <a:buNone/>
              <a:defRPr/>
            </a:lvl5pPr>
          </a:lstStyle>
          <a:p>
            <a:pPr lvl="0"/>
            <a:r>
              <a:rPr lang="en-US"/>
              <a:t>Click to edit Master text styles</a:t>
            </a:r>
          </a:p>
        </p:txBody>
      </p:sp>
      <p:sp>
        <p:nvSpPr>
          <p:cNvPr id="3" name="Text Placeholder 2"/>
          <p:cNvSpPr>
            <a:spLocks noGrp="1"/>
          </p:cNvSpPr>
          <p:nvPr>
            <p:ph type="body" idx="1"/>
          </p:nvPr>
        </p:nvSpPr>
        <p:spPr>
          <a:xfrm>
            <a:off x="480044" y="4280115"/>
            <a:ext cx="6092665" cy="1431209"/>
          </a:xfrm>
        </p:spPr>
        <p:txBody>
          <a:bodyPr anchor="t">
            <a:normAutofit/>
          </a:bodyPr>
          <a:lstStyle>
            <a:lvl1pPr marL="0" indent="0" algn="l">
              <a:buNone/>
              <a:defRPr sz="1276">
                <a:solidFill>
                  <a:schemeClr val="tx1">
                    <a:lumMod val="50000"/>
                    <a:lumOff val="50000"/>
                  </a:schemeClr>
                </a:solidFill>
              </a:defRPr>
            </a:lvl1pPr>
            <a:lvl2pPr marL="324018" indent="0">
              <a:buNone/>
              <a:defRPr sz="1276">
                <a:solidFill>
                  <a:schemeClr val="tx1">
                    <a:tint val="75000"/>
                  </a:schemeClr>
                </a:solidFill>
              </a:defRPr>
            </a:lvl2pPr>
            <a:lvl3pPr marL="648035" indent="0">
              <a:buNone/>
              <a:defRPr sz="1134">
                <a:solidFill>
                  <a:schemeClr val="tx1">
                    <a:tint val="75000"/>
                  </a:schemeClr>
                </a:solidFill>
              </a:defRPr>
            </a:lvl3pPr>
            <a:lvl4pPr marL="972053" indent="0">
              <a:buNone/>
              <a:defRPr sz="992">
                <a:solidFill>
                  <a:schemeClr val="tx1">
                    <a:tint val="75000"/>
                  </a:schemeClr>
                </a:solidFill>
              </a:defRPr>
            </a:lvl4pPr>
            <a:lvl5pPr marL="1296071" indent="0">
              <a:buNone/>
              <a:defRPr sz="992">
                <a:solidFill>
                  <a:schemeClr val="tx1">
                    <a:tint val="75000"/>
                  </a:schemeClr>
                </a:solidFill>
              </a:defRPr>
            </a:lvl5pPr>
            <a:lvl6pPr marL="1620088" indent="0">
              <a:buNone/>
              <a:defRPr sz="992">
                <a:solidFill>
                  <a:schemeClr val="tx1">
                    <a:tint val="75000"/>
                  </a:schemeClr>
                </a:solidFill>
              </a:defRPr>
            </a:lvl6pPr>
            <a:lvl7pPr marL="1944106" indent="0">
              <a:buNone/>
              <a:defRPr sz="992">
                <a:solidFill>
                  <a:schemeClr val="tx1">
                    <a:tint val="75000"/>
                  </a:schemeClr>
                </a:solidFill>
              </a:defRPr>
            </a:lvl7pPr>
            <a:lvl8pPr marL="2268123" indent="0">
              <a:buNone/>
              <a:defRPr sz="992">
                <a:solidFill>
                  <a:schemeClr val="tx1">
                    <a:tint val="75000"/>
                  </a:schemeClr>
                </a:solidFill>
              </a:defRPr>
            </a:lvl8pPr>
            <a:lvl9pPr marL="2592141" indent="0">
              <a:buNone/>
              <a:defRPr sz="9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448F1-645B-4150-AD94-CB6304EF9257}"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9783687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448F1-645B-4150-AD94-CB6304EF9257}"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1712608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46881" y="576297"/>
            <a:ext cx="924703" cy="496456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480043" y="576298"/>
            <a:ext cx="5003698" cy="49645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F448F1-645B-4150-AD94-CB6304EF9257}" type="datetimeFigureOut">
              <a:rPr lang="en-GB" smtClean="0"/>
              <a:t>20/10/2022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5DD5D0-73D1-4609-B196-E4B09F00FC2E}" type="slidenum">
              <a:rPr lang="en-GB" smtClean="0"/>
              <a:t>‹#›</a:t>
            </a:fld>
            <a:endParaRPr lang="en-GB"/>
          </a:p>
        </p:txBody>
      </p:sp>
    </p:spTree>
    <p:extLst>
      <p:ext uri="{BB962C8B-B14F-4D97-AF65-F5344CB8AC3E}">
        <p14:creationId xmlns:p14="http://schemas.microsoft.com/office/powerpoint/2010/main" val="31901686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2014041"/>
            <a:ext cx="7344649" cy="1389718"/>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1200">
                <a:solidFill>
                  <a:schemeClr val="bg1">
                    <a:lumMod val="50000"/>
                  </a:schemeClr>
                </a:solidFill>
              </a:defRPr>
            </a:lvl1pPr>
          </a:lstStyle>
          <a:p>
            <a:fld id="{8619B5AF-F916-7E40-B97F-969D94D9D1D8}" type="datetimeFigureOut">
              <a:rPr lang="en-US" smtClean="0"/>
              <a:pPr/>
              <a:t>10/20/2022</a:t>
            </a:fld>
            <a:endParaRPr lang="en-US" dirty="0"/>
          </a:p>
        </p:txBody>
      </p:sp>
      <p:sp>
        <p:nvSpPr>
          <p:cNvPr id="5" name="Footer Placeholder 4"/>
          <p:cNvSpPr>
            <a:spLocks noGrp="1"/>
          </p:cNvSpPr>
          <p:nvPr>
            <p:ph type="ftr" sz="quarter" idx="11"/>
          </p:nvPr>
        </p:nvSpPr>
        <p:spPr>
          <a:xfrm>
            <a:off x="2952261" y="6009106"/>
            <a:ext cx="2736242" cy="345178"/>
          </a:xfrm>
          <a:prstGeom prst="rect">
            <a:avLst/>
          </a:prstGeom>
        </p:spPr>
        <p:txBody>
          <a:bodyPr lIns="86420" tIns="43210" rIns="86420" bIns="43210"/>
          <a:lstStyle>
            <a:lvl1pPr algn="ctr">
              <a:defRPr sz="140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6"/>
            <a:ext cx="2016178" cy="345178"/>
          </a:xfrm>
          <a:prstGeom prst="rect">
            <a:avLst/>
          </a:prstGeom>
        </p:spPr>
        <p:txBody>
          <a:bodyPr lIns="86420" tIns="43210" rIns="86420" bIns="43210"/>
          <a:lstStyle>
            <a:lvl1pPr algn="r">
              <a:defRPr sz="1200">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40984483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9079973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4282557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2" name="Shape 8">
            <a:extLst>
              <a:ext uri="{FF2B5EF4-FFF2-40B4-BE49-F238E27FC236}">
                <a16:creationId xmlns:a16="http://schemas.microsoft.com/office/drawing/2014/main" id="{86851F4C-2B61-4810-9176-791588A101F8}"/>
              </a:ext>
            </a:extLst>
          </p:cNvPr>
          <p:cNvSpPr txBox="1">
            <a:spLocks noGrp="1" noChangeArrowheads="1"/>
          </p:cNvSpPr>
          <p:nvPr>
            <p:ph type="sldNum" idx="13"/>
          </p:nvPr>
        </p:nvSpPr>
        <p:spPr>
          <a:ln/>
        </p:spPr>
        <p:txBody>
          <a:bodyPr/>
          <a:lstStyle>
            <a:lvl1pPr>
              <a:defRPr/>
            </a:lvl1pPr>
          </a:lstStyle>
          <a:p>
            <a:pPr>
              <a:defRPr/>
            </a:pPr>
            <a:fld id="{BF379D58-FE82-4CB5-AC0A-8DA938907E6A}" type="slidenum">
              <a:rPr lang="en-GB" altLang="en-US"/>
              <a:pPr>
                <a:defRPr/>
              </a:pPr>
              <a:t>‹#›</a:t>
            </a:fld>
            <a:endParaRPr lang="en-US" altLang="en-US"/>
          </a:p>
        </p:txBody>
      </p:sp>
    </p:spTree>
    <p:extLst>
      <p:ext uri="{BB962C8B-B14F-4D97-AF65-F5344CB8AC3E}">
        <p14:creationId xmlns:p14="http://schemas.microsoft.com/office/powerpoint/2010/main" val="16206274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8"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323929" indent="0" algn="ctr">
              <a:buNone/>
              <a:defRPr>
                <a:solidFill>
                  <a:schemeClr val="tx1">
                    <a:tint val="75000"/>
                  </a:schemeClr>
                </a:solidFill>
              </a:defRPr>
            </a:lvl2pPr>
            <a:lvl3pPr marL="647858" indent="0" algn="ctr">
              <a:buNone/>
              <a:defRPr>
                <a:solidFill>
                  <a:schemeClr val="tx1">
                    <a:tint val="75000"/>
                  </a:schemeClr>
                </a:solidFill>
              </a:defRPr>
            </a:lvl3pPr>
            <a:lvl4pPr marL="971787" indent="0" algn="ctr">
              <a:buNone/>
              <a:defRPr>
                <a:solidFill>
                  <a:schemeClr val="tx1">
                    <a:tint val="75000"/>
                  </a:schemeClr>
                </a:solidFill>
              </a:defRPr>
            </a:lvl4pPr>
            <a:lvl5pPr marL="1295716" indent="0" algn="ctr">
              <a:buNone/>
              <a:defRPr>
                <a:solidFill>
                  <a:schemeClr val="tx1">
                    <a:tint val="75000"/>
                  </a:schemeClr>
                </a:solidFill>
              </a:defRPr>
            </a:lvl5pPr>
            <a:lvl6pPr marL="1619646" indent="0" algn="ctr">
              <a:buNone/>
              <a:defRPr>
                <a:solidFill>
                  <a:schemeClr val="tx1">
                    <a:tint val="75000"/>
                  </a:schemeClr>
                </a:solidFill>
              </a:defRPr>
            </a:lvl6pPr>
            <a:lvl7pPr marL="1943574" indent="0" algn="ctr">
              <a:buNone/>
              <a:defRPr>
                <a:solidFill>
                  <a:schemeClr val="tx1">
                    <a:tint val="75000"/>
                  </a:schemeClr>
                </a:solidFill>
              </a:defRPr>
            </a:lvl7pPr>
            <a:lvl8pPr marL="2267504" indent="0" algn="ctr">
              <a:buNone/>
              <a:defRPr>
                <a:solidFill>
                  <a:schemeClr val="tx1">
                    <a:tint val="75000"/>
                  </a:schemeClr>
                </a:solidFill>
              </a:defRPr>
            </a:lvl8pPr>
            <a:lvl9pPr marL="2591433"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7108796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7669" y="590015"/>
            <a:ext cx="6315926" cy="121091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835037" y="2017042"/>
            <a:ext cx="6318558" cy="35712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3524" y="5795535"/>
            <a:ext cx="812398" cy="350161"/>
          </a:xfrm>
          <a:prstGeom prst="rect">
            <a:avLst/>
          </a:prstGeom>
        </p:spPr>
        <p:txBody>
          <a:bodyPr/>
          <a:lstStyle/>
          <a:p>
            <a:fld id="{F38D7D1C-6959-4A19-8BED-B850F0EE9047}" type="datetimeFigureOut">
              <a:rPr lang="en-GB" smtClean="0">
                <a:solidFill>
                  <a:prstClr val="black">
                    <a:tint val="75000"/>
                  </a:prstClr>
                </a:solidFill>
              </a:rPr>
              <a:pPr/>
              <a:t>20/10/2022</a:t>
            </a:fld>
            <a:endParaRPr lang="en-GB">
              <a:solidFill>
                <a:prstClr val="black">
                  <a:tint val="75000"/>
                </a:prstClr>
              </a:solidFill>
            </a:endParaRPr>
          </a:p>
        </p:txBody>
      </p:sp>
      <p:sp>
        <p:nvSpPr>
          <p:cNvPr id="5" name="Footer Placeholder 4"/>
          <p:cNvSpPr>
            <a:spLocks noGrp="1"/>
          </p:cNvSpPr>
          <p:nvPr>
            <p:ph type="ftr" sz="quarter" idx="11"/>
          </p:nvPr>
        </p:nvSpPr>
        <p:spPr>
          <a:xfrm>
            <a:off x="1835037" y="5800613"/>
            <a:ext cx="5400476" cy="345178"/>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376908" y="744746"/>
            <a:ext cx="552640" cy="345178"/>
          </a:xfrm>
          <a:prstGeom prst="rect">
            <a:avLst/>
          </a:prstGeom>
        </p:spPr>
        <p:txBody>
          <a:bodyPr/>
          <a:lstStyle/>
          <a:p>
            <a:fld id="{EAE56230-FFCB-4302-A678-F753965C04A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33309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8" y="2014041"/>
            <a:ext cx="7344649" cy="1389718"/>
          </a:xfrm>
          <a:prstGeom prst="rect">
            <a:avLst/>
          </a:prstGeom>
        </p:spPr>
        <p:txBody>
          <a:bodyPr lIns="86420" tIns="43210" rIns="86420" bIns="43210"/>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432038" y="6009106"/>
            <a:ext cx="2016178" cy="360000"/>
          </a:xfrm>
          <a:prstGeom prst="rect">
            <a:avLst/>
          </a:prstGeom>
        </p:spPr>
        <p:txBody>
          <a:bodyPr lIns="86420" tIns="43210" rIns="86420" bIns="43210"/>
          <a:lstStyle>
            <a:lvl1pPr algn="l">
              <a:defRPr sz="899">
                <a:solidFill>
                  <a:schemeClr val="bg1">
                    <a:lumMod val="50000"/>
                  </a:schemeClr>
                </a:solidFill>
              </a:defRPr>
            </a:lvl1pPr>
          </a:lstStyle>
          <a:p>
            <a:fld id="{8619B5AF-F916-7E40-B97F-969D94D9D1D8}" type="datetimeFigureOut">
              <a:rPr lang="en-US" smtClean="0"/>
              <a:pPr/>
              <a:t>10/20/2022</a:t>
            </a:fld>
            <a:endParaRPr lang="en-US" dirty="0"/>
          </a:p>
        </p:txBody>
      </p:sp>
      <p:sp>
        <p:nvSpPr>
          <p:cNvPr id="5" name="Footer Placeholder 4"/>
          <p:cNvSpPr>
            <a:spLocks noGrp="1"/>
          </p:cNvSpPr>
          <p:nvPr>
            <p:ph type="ftr" sz="quarter" idx="11"/>
          </p:nvPr>
        </p:nvSpPr>
        <p:spPr>
          <a:xfrm>
            <a:off x="2952261" y="6009107"/>
            <a:ext cx="2736242" cy="345178"/>
          </a:xfrm>
          <a:prstGeom prst="rect">
            <a:avLst/>
          </a:prstGeom>
        </p:spPr>
        <p:txBody>
          <a:bodyPr lIns="86420" tIns="43210" rIns="86420" bIns="43210"/>
          <a:lstStyle>
            <a:lvl1pPr algn="ctr">
              <a:defRPr sz="1050">
                <a:solidFill>
                  <a:srgbClr val="7F7F7F"/>
                </a:solidFill>
              </a:defRPr>
            </a:lvl1pPr>
          </a:lstStyle>
          <a:p>
            <a:endParaRPr lang="en-US" dirty="0"/>
          </a:p>
        </p:txBody>
      </p:sp>
      <p:sp>
        <p:nvSpPr>
          <p:cNvPr id="6" name="Slide Number Placeholder 5"/>
          <p:cNvSpPr>
            <a:spLocks noGrp="1"/>
          </p:cNvSpPr>
          <p:nvPr>
            <p:ph type="sldNum" sz="quarter" idx="12"/>
          </p:nvPr>
        </p:nvSpPr>
        <p:spPr>
          <a:xfrm>
            <a:off x="6192547" y="6009107"/>
            <a:ext cx="2016178" cy="345178"/>
          </a:xfrm>
          <a:prstGeom prst="rect">
            <a:avLst/>
          </a:prstGeom>
        </p:spPr>
        <p:txBody>
          <a:bodyPr lIns="86420" tIns="43210" rIns="86420" bIns="43210"/>
          <a:lstStyle>
            <a:lvl1pPr algn="r">
              <a:defRPr sz="899">
                <a:solidFill>
                  <a:srgbClr val="7F7F7F"/>
                </a:solidFill>
              </a:defRPr>
            </a:lvl1pPr>
          </a:lstStyle>
          <a:p>
            <a:fld id="{C256EE4E-AD89-C844-862D-160FD78C1F6D}" type="slidenum">
              <a:rPr lang="en-US" smtClean="0"/>
              <a:pPr/>
              <a:t>‹#›</a:t>
            </a:fld>
            <a:endParaRPr lang="en-US" dirty="0"/>
          </a:p>
        </p:txBody>
      </p:sp>
    </p:spTree>
    <p:extLst>
      <p:ext uri="{BB962C8B-B14F-4D97-AF65-F5344CB8AC3E}">
        <p14:creationId xmlns:p14="http://schemas.microsoft.com/office/powerpoint/2010/main" val="300369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8057" y="622309"/>
            <a:ext cx="7344649" cy="1389718"/>
          </a:xfrm>
          <a:prstGeom prst="rect">
            <a:avLst/>
          </a:prstGeom>
        </p:spPr>
        <p:txBody>
          <a:bodyPr lIns="86420" tIns="43210" rIns="86420" bIns="43210"/>
          <a:lstStyle/>
          <a:p>
            <a:r>
              <a:rPr lang="en-GB" dirty="0"/>
              <a:t>Click to edit Master title style</a:t>
            </a:r>
            <a:endParaRPr lang="en-US" dirty="0"/>
          </a:p>
        </p:txBody>
      </p:sp>
      <p:sp>
        <p:nvSpPr>
          <p:cNvPr id="3" name="Subtitle 2"/>
          <p:cNvSpPr>
            <a:spLocks noGrp="1"/>
          </p:cNvSpPr>
          <p:nvPr>
            <p:ph type="subTitle" idx="1"/>
          </p:nvPr>
        </p:nvSpPr>
        <p:spPr>
          <a:xfrm>
            <a:off x="1296115" y="2845470"/>
            <a:ext cx="6048534" cy="1656856"/>
          </a:xfrm>
          <a:prstGeom prst="rect">
            <a:avLst/>
          </a:prstGeom>
        </p:spPr>
        <p:txBody>
          <a:bodyPr lIns="86420" tIns="43210" rIns="86420" bIns="43210"/>
          <a:lstStyle>
            <a:lvl1pPr marL="0" indent="0" algn="ctr">
              <a:buNone/>
              <a:defRPr>
                <a:solidFill>
                  <a:schemeClr val="tx1">
                    <a:tint val="75000"/>
                  </a:schemeClr>
                </a:solidFill>
              </a:defRPr>
            </a:lvl1pPr>
            <a:lvl2pPr marL="432100" indent="0" algn="ctr">
              <a:buNone/>
              <a:defRPr>
                <a:solidFill>
                  <a:schemeClr val="tx1">
                    <a:tint val="75000"/>
                  </a:schemeClr>
                </a:solidFill>
              </a:defRPr>
            </a:lvl2pPr>
            <a:lvl3pPr marL="864199" indent="0" algn="ctr">
              <a:buNone/>
              <a:defRPr>
                <a:solidFill>
                  <a:schemeClr val="tx1">
                    <a:tint val="75000"/>
                  </a:schemeClr>
                </a:solidFill>
              </a:defRPr>
            </a:lvl3pPr>
            <a:lvl4pPr marL="1296299" indent="0" algn="ctr">
              <a:buNone/>
              <a:defRPr>
                <a:solidFill>
                  <a:schemeClr val="tx1">
                    <a:tint val="75000"/>
                  </a:schemeClr>
                </a:solidFill>
              </a:defRPr>
            </a:lvl4pPr>
            <a:lvl5pPr marL="1728399" indent="0" algn="ctr">
              <a:buNone/>
              <a:defRPr>
                <a:solidFill>
                  <a:schemeClr val="tx1">
                    <a:tint val="75000"/>
                  </a:schemeClr>
                </a:solidFill>
              </a:defRPr>
            </a:lvl5pPr>
            <a:lvl6pPr marL="2160499" indent="0" algn="ctr">
              <a:buNone/>
              <a:defRPr>
                <a:solidFill>
                  <a:schemeClr val="tx1">
                    <a:tint val="75000"/>
                  </a:schemeClr>
                </a:solidFill>
              </a:defRPr>
            </a:lvl6pPr>
            <a:lvl7pPr marL="2592598" indent="0" algn="ctr">
              <a:buNone/>
              <a:defRPr>
                <a:solidFill>
                  <a:schemeClr val="tx1">
                    <a:tint val="75000"/>
                  </a:schemeClr>
                </a:solidFill>
              </a:defRPr>
            </a:lvl7pPr>
            <a:lvl8pPr marL="3024698" indent="0" algn="ctr">
              <a:buNone/>
              <a:defRPr>
                <a:solidFill>
                  <a:schemeClr val="tx1">
                    <a:tint val="75000"/>
                  </a:schemeClr>
                </a:solidFill>
              </a:defRPr>
            </a:lvl8pPr>
            <a:lvl9pPr marL="3456798"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4609365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0096" y="1061049"/>
            <a:ext cx="6480572" cy="2257166"/>
          </a:xfrm>
        </p:spPr>
        <p:txBody>
          <a:bodyPr anchor="b"/>
          <a:lstStyle>
            <a:lvl1pPr algn="ctr">
              <a:defRPr sz="4252"/>
            </a:lvl1pPr>
          </a:lstStyle>
          <a:p>
            <a:r>
              <a:rPr lang="en-US"/>
              <a:t>Click to edit Master title style</a:t>
            </a:r>
            <a:endParaRPr lang="en-GB"/>
          </a:p>
        </p:txBody>
      </p:sp>
      <p:sp>
        <p:nvSpPr>
          <p:cNvPr id="3" name="Subtitle 2"/>
          <p:cNvSpPr>
            <a:spLocks noGrp="1"/>
          </p:cNvSpPr>
          <p:nvPr>
            <p:ph type="subTitle" idx="1"/>
          </p:nvPr>
        </p:nvSpPr>
        <p:spPr>
          <a:xfrm>
            <a:off x="1080096" y="3405260"/>
            <a:ext cx="6480572" cy="1565308"/>
          </a:xfrm>
        </p:spPr>
        <p:txBody>
          <a:bodyPr/>
          <a:lstStyle>
            <a:lvl1pPr marL="0" indent="0" algn="ctr">
              <a:buNone/>
              <a:defRPr sz="1701"/>
            </a:lvl1pPr>
            <a:lvl2pPr marL="324018" indent="0" algn="ctr">
              <a:buNone/>
              <a:defRPr sz="1417"/>
            </a:lvl2pPr>
            <a:lvl3pPr marL="648035" indent="0" algn="ctr">
              <a:buNone/>
              <a:defRPr sz="1276"/>
            </a:lvl3pPr>
            <a:lvl4pPr marL="972053" indent="0" algn="ctr">
              <a:buNone/>
              <a:defRPr sz="1134"/>
            </a:lvl4pPr>
            <a:lvl5pPr marL="1296071" indent="0" algn="ctr">
              <a:buNone/>
              <a:defRPr sz="1134"/>
            </a:lvl5pPr>
            <a:lvl6pPr marL="1620088" indent="0" algn="ctr">
              <a:buNone/>
              <a:defRPr sz="1134"/>
            </a:lvl6pPr>
            <a:lvl7pPr marL="1944106" indent="0" algn="ctr">
              <a:buNone/>
              <a:defRPr sz="1134"/>
            </a:lvl7pPr>
            <a:lvl8pPr marL="2268123" indent="0" algn="ctr">
              <a:buNone/>
              <a:defRPr sz="1134"/>
            </a:lvl8pPr>
            <a:lvl9pPr marL="2592141" indent="0" algn="ctr">
              <a:buNone/>
              <a:defRPr sz="1134"/>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C0DB2F-D10A-4F75-8383-B8088590D247}" type="datetimeFigureOut">
              <a:rPr lang="en-GB" smtClean="0"/>
              <a:t>20/10/2022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660607-6841-4255-A09B-CDC0616323F3}" type="slidenum">
              <a:rPr lang="en-GB" smtClean="0"/>
              <a:t>‹#›</a:t>
            </a:fld>
            <a:endParaRPr lang="en-GB" dirty="0"/>
          </a:p>
        </p:txBody>
      </p:sp>
    </p:spTree>
    <p:extLst>
      <p:ext uri="{BB962C8B-B14F-4D97-AF65-F5344CB8AC3E}">
        <p14:creationId xmlns:p14="http://schemas.microsoft.com/office/powerpoint/2010/main" val="2333948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C0DB2F-D10A-4F75-8383-B8088590D247}" type="datetimeFigureOut">
              <a:rPr lang="en-GB" smtClean="0"/>
              <a:t>20/10/2022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660607-6841-4255-A09B-CDC0616323F3}" type="slidenum">
              <a:rPr lang="en-GB" smtClean="0"/>
              <a:t>‹#›</a:t>
            </a:fld>
            <a:endParaRPr lang="en-GB" dirty="0"/>
          </a:p>
        </p:txBody>
      </p:sp>
    </p:spTree>
    <p:extLst>
      <p:ext uri="{BB962C8B-B14F-4D97-AF65-F5344CB8AC3E}">
        <p14:creationId xmlns:p14="http://schemas.microsoft.com/office/powerpoint/2010/main" val="9018837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9552" y="1616336"/>
            <a:ext cx="7452658" cy="2696893"/>
          </a:xfrm>
        </p:spPr>
        <p:txBody>
          <a:bodyPr anchor="b"/>
          <a:lstStyle>
            <a:lvl1pPr>
              <a:defRPr sz="4252"/>
            </a:lvl1pPr>
          </a:lstStyle>
          <a:p>
            <a:r>
              <a:rPr lang="en-US"/>
              <a:t>Click to edit Master title style</a:t>
            </a:r>
            <a:endParaRPr lang="en-GB"/>
          </a:p>
        </p:txBody>
      </p:sp>
      <p:sp>
        <p:nvSpPr>
          <p:cNvPr id="3" name="Text Placeholder 2"/>
          <p:cNvSpPr>
            <a:spLocks noGrp="1"/>
          </p:cNvSpPr>
          <p:nvPr>
            <p:ph type="body" idx="1"/>
          </p:nvPr>
        </p:nvSpPr>
        <p:spPr>
          <a:xfrm>
            <a:off x="589552" y="4338743"/>
            <a:ext cx="7452658" cy="1418232"/>
          </a:xfrm>
        </p:spPr>
        <p:txBody>
          <a:bodyPr/>
          <a:lstStyle>
            <a:lvl1pPr marL="0" indent="0">
              <a:buNone/>
              <a:defRPr sz="1701">
                <a:solidFill>
                  <a:schemeClr val="tx1">
                    <a:tint val="75000"/>
                  </a:schemeClr>
                </a:solidFill>
              </a:defRPr>
            </a:lvl1pPr>
            <a:lvl2pPr marL="324018" indent="0">
              <a:buNone/>
              <a:defRPr sz="1417">
                <a:solidFill>
                  <a:schemeClr val="tx1">
                    <a:tint val="75000"/>
                  </a:schemeClr>
                </a:solidFill>
              </a:defRPr>
            </a:lvl2pPr>
            <a:lvl3pPr marL="648035" indent="0">
              <a:buNone/>
              <a:defRPr sz="1276">
                <a:solidFill>
                  <a:schemeClr val="tx1">
                    <a:tint val="75000"/>
                  </a:schemeClr>
                </a:solidFill>
              </a:defRPr>
            </a:lvl3pPr>
            <a:lvl4pPr marL="972053" indent="0">
              <a:buNone/>
              <a:defRPr sz="1134">
                <a:solidFill>
                  <a:schemeClr val="tx1">
                    <a:tint val="75000"/>
                  </a:schemeClr>
                </a:solidFill>
              </a:defRPr>
            </a:lvl4pPr>
            <a:lvl5pPr marL="1296071" indent="0">
              <a:buNone/>
              <a:defRPr sz="1134">
                <a:solidFill>
                  <a:schemeClr val="tx1">
                    <a:tint val="75000"/>
                  </a:schemeClr>
                </a:solidFill>
              </a:defRPr>
            </a:lvl5pPr>
            <a:lvl6pPr marL="1620088" indent="0">
              <a:buNone/>
              <a:defRPr sz="1134">
                <a:solidFill>
                  <a:schemeClr val="tx1">
                    <a:tint val="75000"/>
                  </a:schemeClr>
                </a:solidFill>
              </a:defRPr>
            </a:lvl6pPr>
            <a:lvl7pPr marL="1944106" indent="0">
              <a:buNone/>
              <a:defRPr sz="1134">
                <a:solidFill>
                  <a:schemeClr val="tx1">
                    <a:tint val="75000"/>
                  </a:schemeClr>
                </a:solidFill>
              </a:defRPr>
            </a:lvl7pPr>
            <a:lvl8pPr marL="2268123" indent="0">
              <a:buNone/>
              <a:defRPr sz="1134">
                <a:solidFill>
                  <a:schemeClr val="tx1">
                    <a:tint val="75000"/>
                  </a:schemeClr>
                </a:solidFill>
              </a:defRPr>
            </a:lvl8pPr>
            <a:lvl9pPr marL="2592141" indent="0">
              <a:buNone/>
              <a:defRPr sz="113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C0DB2F-D10A-4F75-8383-B8088590D247}" type="datetimeFigureOut">
              <a:rPr lang="en-GB" smtClean="0"/>
              <a:t>20/10/2022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660607-6841-4255-A09B-CDC0616323F3}" type="slidenum">
              <a:rPr lang="en-GB" smtClean="0"/>
              <a:t>‹#›</a:t>
            </a:fld>
            <a:endParaRPr lang="en-GB" dirty="0"/>
          </a:p>
        </p:txBody>
      </p:sp>
    </p:spTree>
    <p:extLst>
      <p:ext uri="{BB962C8B-B14F-4D97-AF65-F5344CB8AC3E}">
        <p14:creationId xmlns:p14="http://schemas.microsoft.com/office/powerpoint/2010/main" val="29008718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94053" y="1725892"/>
            <a:ext cx="3672324" cy="411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74386" y="1725892"/>
            <a:ext cx="3672324" cy="411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C0DB2F-D10A-4F75-8383-B8088590D247}" type="datetimeFigureOut">
              <a:rPr lang="en-GB" smtClean="0"/>
              <a:t>20/10/2022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660607-6841-4255-A09B-CDC0616323F3}" type="slidenum">
              <a:rPr lang="en-GB" smtClean="0"/>
              <a:t>‹#›</a:t>
            </a:fld>
            <a:endParaRPr lang="en-GB" dirty="0"/>
          </a:p>
        </p:txBody>
      </p:sp>
    </p:spTree>
    <p:extLst>
      <p:ext uri="{BB962C8B-B14F-4D97-AF65-F5344CB8AC3E}">
        <p14:creationId xmlns:p14="http://schemas.microsoft.com/office/powerpoint/2010/main" val="36757889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178" y="345179"/>
            <a:ext cx="7452658" cy="1253148"/>
          </a:xfrm>
        </p:spPr>
        <p:txBody>
          <a:bodyPr/>
          <a:lstStyle/>
          <a:p>
            <a:r>
              <a:rPr lang="en-US"/>
              <a:t>Click to edit Master title style</a:t>
            </a:r>
            <a:endParaRPr lang="en-GB"/>
          </a:p>
        </p:txBody>
      </p:sp>
      <p:sp>
        <p:nvSpPr>
          <p:cNvPr id="3" name="Text Placeholder 2"/>
          <p:cNvSpPr>
            <a:spLocks noGrp="1"/>
          </p:cNvSpPr>
          <p:nvPr>
            <p:ph type="body" idx="1"/>
          </p:nvPr>
        </p:nvSpPr>
        <p:spPr>
          <a:xfrm>
            <a:off x="595178" y="1589322"/>
            <a:ext cx="3655447" cy="778902"/>
          </a:xfrm>
        </p:spPr>
        <p:txBody>
          <a:bodyPr anchor="b"/>
          <a:lstStyle>
            <a:lvl1pPr marL="0" indent="0">
              <a:buNone/>
              <a:defRPr sz="1701" b="1"/>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4" name="Content Placeholder 3"/>
          <p:cNvSpPr>
            <a:spLocks noGrp="1"/>
          </p:cNvSpPr>
          <p:nvPr>
            <p:ph sz="half" idx="2"/>
          </p:nvPr>
        </p:nvSpPr>
        <p:spPr>
          <a:xfrm>
            <a:off x="595178" y="2368224"/>
            <a:ext cx="3655447" cy="348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374386" y="1589322"/>
            <a:ext cx="3673450" cy="778902"/>
          </a:xfrm>
        </p:spPr>
        <p:txBody>
          <a:bodyPr anchor="b"/>
          <a:lstStyle>
            <a:lvl1pPr marL="0" indent="0">
              <a:buNone/>
              <a:defRPr sz="1701" b="1"/>
            </a:lvl1pPr>
            <a:lvl2pPr marL="324018" indent="0">
              <a:buNone/>
              <a:defRPr sz="1417" b="1"/>
            </a:lvl2pPr>
            <a:lvl3pPr marL="648035" indent="0">
              <a:buNone/>
              <a:defRPr sz="1276" b="1"/>
            </a:lvl3pPr>
            <a:lvl4pPr marL="972053" indent="0">
              <a:buNone/>
              <a:defRPr sz="1134" b="1"/>
            </a:lvl4pPr>
            <a:lvl5pPr marL="1296071" indent="0">
              <a:buNone/>
              <a:defRPr sz="1134" b="1"/>
            </a:lvl5pPr>
            <a:lvl6pPr marL="1620088" indent="0">
              <a:buNone/>
              <a:defRPr sz="1134" b="1"/>
            </a:lvl6pPr>
            <a:lvl7pPr marL="1944106" indent="0">
              <a:buNone/>
              <a:defRPr sz="1134" b="1"/>
            </a:lvl7pPr>
            <a:lvl8pPr marL="2268123" indent="0">
              <a:buNone/>
              <a:defRPr sz="1134" b="1"/>
            </a:lvl8pPr>
            <a:lvl9pPr marL="2592141" indent="0">
              <a:buNone/>
              <a:defRPr sz="1134" b="1"/>
            </a:lvl9pPr>
          </a:lstStyle>
          <a:p>
            <a:pPr lvl="0"/>
            <a:r>
              <a:rPr lang="en-US"/>
              <a:t>Click to edit Master text styles</a:t>
            </a:r>
          </a:p>
        </p:txBody>
      </p:sp>
      <p:sp>
        <p:nvSpPr>
          <p:cNvPr id="6" name="Content Placeholder 5"/>
          <p:cNvSpPr>
            <a:spLocks noGrp="1"/>
          </p:cNvSpPr>
          <p:nvPr>
            <p:ph sz="quarter" idx="4"/>
          </p:nvPr>
        </p:nvSpPr>
        <p:spPr>
          <a:xfrm>
            <a:off x="4374386" y="2368224"/>
            <a:ext cx="3673450" cy="348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C0DB2F-D10A-4F75-8383-B8088590D247}" type="datetimeFigureOut">
              <a:rPr lang="en-GB" smtClean="0"/>
              <a:t>20/10/2022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5660607-6841-4255-A09B-CDC0616323F3}" type="slidenum">
              <a:rPr lang="en-GB" smtClean="0"/>
              <a:t>‹#›</a:t>
            </a:fld>
            <a:endParaRPr lang="en-GB" dirty="0"/>
          </a:p>
        </p:txBody>
      </p:sp>
    </p:spTree>
    <p:extLst>
      <p:ext uri="{BB962C8B-B14F-4D97-AF65-F5344CB8AC3E}">
        <p14:creationId xmlns:p14="http://schemas.microsoft.com/office/powerpoint/2010/main" val="15520875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C0DB2F-D10A-4F75-8383-B8088590D247}" type="datetimeFigureOut">
              <a:rPr lang="en-GB" smtClean="0"/>
              <a:t>20/10/2022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5660607-6841-4255-A09B-CDC0616323F3}" type="slidenum">
              <a:rPr lang="en-GB" smtClean="0"/>
              <a:t>‹#›</a:t>
            </a:fld>
            <a:endParaRPr lang="en-GB" dirty="0"/>
          </a:p>
        </p:txBody>
      </p:sp>
    </p:spTree>
    <p:extLst>
      <p:ext uri="{BB962C8B-B14F-4D97-AF65-F5344CB8AC3E}">
        <p14:creationId xmlns:p14="http://schemas.microsoft.com/office/powerpoint/2010/main" val="39784992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0DB2F-D10A-4F75-8383-B8088590D247}" type="datetimeFigureOut">
              <a:rPr lang="en-GB" smtClean="0"/>
              <a:t>20/10/2022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5660607-6841-4255-A09B-CDC0616323F3}" type="slidenum">
              <a:rPr lang="en-GB" smtClean="0"/>
              <a:t>‹#›</a:t>
            </a:fld>
            <a:endParaRPr lang="en-GB" dirty="0"/>
          </a:p>
        </p:txBody>
      </p:sp>
    </p:spTree>
    <p:extLst>
      <p:ext uri="{BB962C8B-B14F-4D97-AF65-F5344CB8AC3E}">
        <p14:creationId xmlns:p14="http://schemas.microsoft.com/office/powerpoint/2010/main" val="26901705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432223"/>
            <a:ext cx="2786871" cy="1512782"/>
          </a:xfrm>
        </p:spPr>
        <p:txBody>
          <a:bodyPr anchor="b"/>
          <a:lstStyle>
            <a:lvl1pPr>
              <a:defRPr sz="2268"/>
            </a:lvl1pPr>
          </a:lstStyle>
          <a:p>
            <a:r>
              <a:rPr lang="en-US"/>
              <a:t>Click to edit Master title style</a:t>
            </a:r>
            <a:endParaRPr lang="en-GB"/>
          </a:p>
        </p:txBody>
      </p:sp>
      <p:sp>
        <p:nvSpPr>
          <p:cNvPr id="3" name="Content Placeholder 2"/>
          <p:cNvSpPr>
            <a:spLocks noGrp="1"/>
          </p:cNvSpPr>
          <p:nvPr>
            <p:ph idx="1"/>
          </p:nvPr>
        </p:nvSpPr>
        <p:spPr>
          <a:xfrm>
            <a:off x="3673450" y="933483"/>
            <a:ext cx="4374386" cy="4607381"/>
          </a:xfrm>
        </p:spPr>
        <p:txBody>
          <a:bodyPr/>
          <a:lstStyle>
            <a:lvl1pPr>
              <a:defRPr sz="2268"/>
            </a:lvl1pPr>
            <a:lvl2pPr>
              <a:defRPr sz="1984"/>
            </a:lvl2pPr>
            <a:lvl3pPr>
              <a:defRPr sz="1701"/>
            </a:lvl3pPr>
            <a:lvl4pPr>
              <a:defRPr sz="1417"/>
            </a:lvl4pPr>
            <a:lvl5pPr>
              <a:defRPr sz="1417"/>
            </a:lvl5pPr>
            <a:lvl6pPr>
              <a:defRPr sz="1417"/>
            </a:lvl6pPr>
            <a:lvl7pPr>
              <a:defRPr sz="1417"/>
            </a:lvl7pPr>
            <a:lvl8pPr>
              <a:defRPr sz="1417"/>
            </a:lvl8pPr>
            <a:lvl9pPr>
              <a:defRPr sz="1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95178" y="1945005"/>
            <a:ext cx="2786871" cy="3603362"/>
          </a:xfrm>
        </p:spPr>
        <p:txBody>
          <a:bodyPr/>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81C0DB2F-D10A-4F75-8383-B8088590D247}" type="datetimeFigureOut">
              <a:rPr lang="en-GB" smtClean="0"/>
              <a:t>20/10/2022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660607-6841-4255-A09B-CDC0616323F3}" type="slidenum">
              <a:rPr lang="en-GB" smtClean="0"/>
              <a:t>‹#›</a:t>
            </a:fld>
            <a:endParaRPr lang="en-GB" dirty="0"/>
          </a:p>
        </p:txBody>
      </p:sp>
    </p:spTree>
    <p:extLst>
      <p:ext uri="{BB962C8B-B14F-4D97-AF65-F5344CB8AC3E}">
        <p14:creationId xmlns:p14="http://schemas.microsoft.com/office/powerpoint/2010/main" val="19427917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178" y="432223"/>
            <a:ext cx="2786871" cy="1512782"/>
          </a:xfrm>
        </p:spPr>
        <p:txBody>
          <a:bodyPr anchor="b"/>
          <a:lstStyle>
            <a:lvl1pPr>
              <a:defRPr sz="2268"/>
            </a:lvl1pPr>
          </a:lstStyle>
          <a:p>
            <a:r>
              <a:rPr lang="en-US"/>
              <a:t>Click to edit Master title style</a:t>
            </a:r>
            <a:endParaRPr lang="en-GB"/>
          </a:p>
        </p:txBody>
      </p:sp>
      <p:sp>
        <p:nvSpPr>
          <p:cNvPr id="3" name="Picture Placeholder 2"/>
          <p:cNvSpPr>
            <a:spLocks noGrp="1"/>
          </p:cNvSpPr>
          <p:nvPr>
            <p:ph type="pic" idx="1"/>
          </p:nvPr>
        </p:nvSpPr>
        <p:spPr>
          <a:xfrm>
            <a:off x="3673450" y="933483"/>
            <a:ext cx="4374386" cy="4607381"/>
          </a:xfrm>
        </p:spPr>
        <p:txBody>
          <a:bodyPr/>
          <a:lstStyle>
            <a:lvl1pPr marL="0" indent="0">
              <a:buNone/>
              <a:defRPr sz="2268"/>
            </a:lvl1pPr>
            <a:lvl2pPr marL="324018" indent="0">
              <a:buNone/>
              <a:defRPr sz="1984"/>
            </a:lvl2pPr>
            <a:lvl3pPr marL="648035" indent="0">
              <a:buNone/>
              <a:defRPr sz="1701"/>
            </a:lvl3pPr>
            <a:lvl4pPr marL="972053" indent="0">
              <a:buNone/>
              <a:defRPr sz="1417"/>
            </a:lvl4pPr>
            <a:lvl5pPr marL="1296071" indent="0">
              <a:buNone/>
              <a:defRPr sz="1417"/>
            </a:lvl5pPr>
            <a:lvl6pPr marL="1620088" indent="0">
              <a:buNone/>
              <a:defRPr sz="1417"/>
            </a:lvl6pPr>
            <a:lvl7pPr marL="1944106" indent="0">
              <a:buNone/>
              <a:defRPr sz="1417"/>
            </a:lvl7pPr>
            <a:lvl8pPr marL="2268123" indent="0">
              <a:buNone/>
              <a:defRPr sz="1417"/>
            </a:lvl8pPr>
            <a:lvl9pPr marL="2592141" indent="0">
              <a:buNone/>
              <a:defRPr sz="1417"/>
            </a:lvl9pPr>
          </a:lstStyle>
          <a:p>
            <a:endParaRPr lang="en-GB" dirty="0"/>
          </a:p>
        </p:txBody>
      </p:sp>
      <p:sp>
        <p:nvSpPr>
          <p:cNvPr id="4" name="Text Placeholder 3"/>
          <p:cNvSpPr>
            <a:spLocks noGrp="1"/>
          </p:cNvSpPr>
          <p:nvPr>
            <p:ph type="body" sz="half" idx="2"/>
          </p:nvPr>
        </p:nvSpPr>
        <p:spPr>
          <a:xfrm>
            <a:off x="595178" y="1945005"/>
            <a:ext cx="2786871" cy="3603362"/>
          </a:xfrm>
        </p:spPr>
        <p:txBody>
          <a:bodyPr/>
          <a:lstStyle>
            <a:lvl1pPr marL="0" indent="0">
              <a:buNone/>
              <a:defRPr sz="1134"/>
            </a:lvl1pPr>
            <a:lvl2pPr marL="324018" indent="0">
              <a:buNone/>
              <a:defRPr sz="992"/>
            </a:lvl2pPr>
            <a:lvl3pPr marL="648035" indent="0">
              <a:buNone/>
              <a:defRPr sz="850"/>
            </a:lvl3pPr>
            <a:lvl4pPr marL="972053" indent="0">
              <a:buNone/>
              <a:defRPr sz="709"/>
            </a:lvl4pPr>
            <a:lvl5pPr marL="1296071" indent="0">
              <a:buNone/>
              <a:defRPr sz="709"/>
            </a:lvl5pPr>
            <a:lvl6pPr marL="1620088" indent="0">
              <a:buNone/>
              <a:defRPr sz="709"/>
            </a:lvl6pPr>
            <a:lvl7pPr marL="1944106" indent="0">
              <a:buNone/>
              <a:defRPr sz="709"/>
            </a:lvl7pPr>
            <a:lvl8pPr marL="2268123" indent="0">
              <a:buNone/>
              <a:defRPr sz="709"/>
            </a:lvl8pPr>
            <a:lvl9pPr marL="2592141"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fld id="{81C0DB2F-D10A-4F75-8383-B8088590D247}" type="datetimeFigureOut">
              <a:rPr lang="en-GB" smtClean="0"/>
              <a:t>20/10/2022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5660607-6841-4255-A09B-CDC0616323F3}" type="slidenum">
              <a:rPr lang="en-GB" smtClean="0"/>
              <a:t>‹#›</a:t>
            </a:fld>
            <a:endParaRPr lang="en-GB" dirty="0"/>
          </a:p>
        </p:txBody>
      </p:sp>
    </p:spTree>
    <p:extLst>
      <p:ext uri="{BB962C8B-B14F-4D97-AF65-F5344CB8AC3E}">
        <p14:creationId xmlns:p14="http://schemas.microsoft.com/office/powerpoint/2010/main" val="11306126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C0DB2F-D10A-4F75-8383-B8088590D247}" type="datetimeFigureOut">
              <a:rPr lang="en-GB" smtClean="0"/>
              <a:t>20/10/2022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660607-6841-4255-A09B-CDC0616323F3}" type="slidenum">
              <a:rPr lang="en-GB" smtClean="0"/>
              <a:t>‹#›</a:t>
            </a:fld>
            <a:endParaRPr lang="en-GB" dirty="0"/>
          </a:p>
        </p:txBody>
      </p:sp>
    </p:spTree>
    <p:extLst>
      <p:ext uri="{BB962C8B-B14F-4D97-AF65-F5344CB8AC3E}">
        <p14:creationId xmlns:p14="http://schemas.microsoft.com/office/powerpoint/2010/main" val="128917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1ABCB-EB6F-4BAB-82A4-DF034A3079B6}"/>
              </a:ext>
            </a:extLst>
          </p:cNvPr>
          <p:cNvSpPr>
            <a:spLocks noGrp="1"/>
          </p:cNvSpPr>
          <p:nvPr>
            <p:ph type="ctrTitle"/>
          </p:nvPr>
        </p:nvSpPr>
        <p:spPr>
          <a:xfrm>
            <a:off x="1080096" y="1061049"/>
            <a:ext cx="6480572" cy="2257166"/>
          </a:xfrm>
        </p:spPr>
        <p:txBody>
          <a:bodyPr anchor="b"/>
          <a:lstStyle>
            <a:lvl1pPr algn="ctr">
              <a:defRPr sz="4252"/>
            </a:lvl1pPr>
          </a:lstStyle>
          <a:p>
            <a:r>
              <a:rPr lang="en-US"/>
              <a:t>Click to edit Master title style</a:t>
            </a:r>
            <a:endParaRPr lang="en-GB"/>
          </a:p>
        </p:txBody>
      </p:sp>
      <p:sp>
        <p:nvSpPr>
          <p:cNvPr id="3" name="Subtitle 2">
            <a:extLst>
              <a:ext uri="{FF2B5EF4-FFF2-40B4-BE49-F238E27FC236}">
                <a16:creationId xmlns:a16="http://schemas.microsoft.com/office/drawing/2014/main" id="{FA425B63-5192-4FD7-A17E-4AB729B68B80}"/>
              </a:ext>
            </a:extLst>
          </p:cNvPr>
          <p:cNvSpPr>
            <a:spLocks noGrp="1"/>
          </p:cNvSpPr>
          <p:nvPr>
            <p:ph type="subTitle" idx="1"/>
          </p:nvPr>
        </p:nvSpPr>
        <p:spPr>
          <a:xfrm>
            <a:off x="1080096" y="3405260"/>
            <a:ext cx="6480572" cy="1565308"/>
          </a:xfrm>
        </p:spPr>
        <p:txBody>
          <a:bodyPr/>
          <a:lstStyle>
            <a:lvl1pPr marL="0" indent="0" algn="ctr">
              <a:buNone/>
              <a:defRPr sz="1701"/>
            </a:lvl1pPr>
            <a:lvl2pPr marL="324018" indent="0" algn="ctr">
              <a:buNone/>
              <a:defRPr sz="1417"/>
            </a:lvl2pPr>
            <a:lvl3pPr marL="648035" indent="0" algn="ctr">
              <a:buNone/>
              <a:defRPr sz="1276"/>
            </a:lvl3pPr>
            <a:lvl4pPr marL="972053" indent="0" algn="ctr">
              <a:buNone/>
              <a:defRPr sz="1134"/>
            </a:lvl4pPr>
            <a:lvl5pPr marL="1296071" indent="0" algn="ctr">
              <a:buNone/>
              <a:defRPr sz="1134"/>
            </a:lvl5pPr>
            <a:lvl6pPr marL="1620088" indent="0" algn="ctr">
              <a:buNone/>
              <a:defRPr sz="1134"/>
            </a:lvl6pPr>
            <a:lvl7pPr marL="1944106" indent="0" algn="ctr">
              <a:buNone/>
              <a:defRPr sz="1134"/>
            </a:lvl7pPr>
            <a:lvl8pPr marL="2268123" indent="0" algn="ctr">
              <a:buNone/>
              <a:defRPr sz="1134"/>
            </a:lvl8pPr>
            <a:lvl9pPr marL="2592141" indent="0" algn="ctr">
              <a:buNone/>
              <a:defRPr sz="1134"/>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625B10C-853D-4877-8843-48719556DBB6}"/>
              </a:ext>
            </a:extLst>
          </p:cNvPr>
          <p:cNvSpPr>
            <a:spLocks noGrp="1"/>
          </p:cNvSpPr>
          <p:nvPr>
            <p:ph type="dt" sz="half" idx="10"/>
          </p:nvPr>
        </p:nvSpPr>
        <p:spPr/>
        <p:txBody>
          <a:bodyPr/>
          <a:lstStyle/>
          <a:p>
            <a:fld id="{1160EA64-D806-43AC-9DF2-F8C432F32B4C}" type="datetimeFigureOut">
              <a:rPr lang="en-US" smtClean="0"/>
              <a:t>10/20/2022</a:t>
            </a:fld>
            <a:endParaRPr lang="en-US" dirty="0"/>
          </a:p>
        </p:txBody>
      </p:sp>
      <p:sp>
        <p:nvSpPr>
          <p:cNvPr id="5" name="Footer Placeholder 4">
            <a:extLst>
              <a:ext uri="{FF2B5EF4-FFF2-40B4-BE49-F238E27FC236}">
                <a16:creationId xmlns:a16="http://schemas.microsoft.com/office/drawing/2014/main" id="{01FF4958-009A-43E3-A743-6A700661C8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7F8396-06F1-4B91-901B-231C5D72AB70}"/>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28496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3546" y="345179"/>
            <a:ext cx="1863165" cy="54943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94052" y="345179"/>
            <a:ext cx="5481484" cy="54943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C0DB2F-D10A-4F75-8383-B8088590D247}" type="datetimeFigureOut">
              <a:rPr lang="en-GB" smtClean="0"/>
              <a:t>20/10/2022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5660607-6841-4255-A09B-CDC0616323F3}" type="slidenum">
              <a:rPr lang="en-GB" smtClean="0"/>
              <a:t>‹#›</a:t>
            </a:fld>
            <a:endParaRPr lang="en-GB" dirty="0"/>
          </a:p>
        </p:txBody>
      </p:sp>
    </p:spTree>
    <p:extLst>
      <p:ext uri="{BB962C8B-B14F-4D97-AF65-F5344CB8AC3E}">
        <p14:creationId xmlns:p14="http://schemas.microsoft.com/office/powerpoint/2010/main" val="371649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65E4-480F-4E27-9EC7-3290CB6FE9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61621F-AD1A-4055-AB42-3A2B9AFEB6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1B3183-35C8-47DE-A4C8-BC192ABF7AC2}"/>
              </a:ext>
            </a:extLst>
          </p:cNvPr>
          <p:cNvSpPr>
            <a:spLocks noGrp="1"/>
          </p:cNvSpPr>
          <p:nvPr>
            <p:ph type="dt" sz="half" idx="10"/>
          </p:nvPr>
        </p:nvSpPr>
        <p:spPr/>
        <p:txBody>
          <a:bodyPr/>
          <a:lstStyle/>
          <a:p>
            <a:fld id="{F070A7B3-6521-4DCA-87E5-044747A908C1}" type="datetimeFigureOut">
              <a:rPr lang="en-US" smtClean="0"/>
              <a:t>10/20/2022</a:t>
            </a:fld>
            <a:endParaRPr lang="en-US" dirty="0"/>
          </a:p>
        </p:txBody>
      </p:sp>
      <p:sp>
        <p:nvSpPr>
          <p:cNvPr id="5" name="Footer Placeholder 4">
            <a:extLst>
              <a:ext uri="{FF2B5EF4-FFF2-40B4-BE49-F238E27FC236}">
                <a16:creationId xmlns:a16="http://schemas.microsoft.com/office/drawing/2014/main" id="{1FE44113-12AB-468F-AF3D-ED566BB8FC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D2641F-661F-4454-91C7-FF3DA1E9D387}"/>
              </a:ext>
            </a:extLst>
          </p:cNvPr>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2552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10.xml"/><Relationship Id="rId1" Type="http://schemas.openxmlformats.org/officeDocument/2006/relationships/slideLayout" Target="../slideLayouts/slideLayout6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11.xml"/><Relationship Id="rId1" Type="http://schemas.openxmlformats.org/officeDocument/2006/relationships/slideLayout" Target="../slideLayouts/slideLayout64.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2.jp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5" Type="http://schemas.openxmlformats.org/officeDocument/2006/relationships/image" Target="../media/image2.jp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4.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6.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8640763"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4082431941"/>
      </p:ext>
    </p:extLst>
  </p:cSld>
  <p:clrMap bg1="lt1" tx1="dk1" bg2="lt2" tx2="dk2" accent1="accent1" accent2="accent2" accent3="accent3" accent4="accent4" accent5="accent5" accent6="accent6" hlink="hlink" folHlink="folHlink"/>
  <p:sldLayoutIdLst>
    <p:sldLayoutId id="214748377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point We're Kirklees_Cov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8624442" cy="6468061"/>
          </a:xfrm>
          <a:prstGeom prst="rect">
            <a:avLst/>
          </a:prstGeom>
        </p:spPr>
      </p:pic>
    </p:spTree>
    <p:extLst>
      <p:ext uri="{BB962C8B-B14F-4D97-AF65-F5344CB8AC3E}">
        <p14:creationId xmlns:p14="http://schemas.microsoft.com/office/powerpoint/2010/main" val="2409138033"/>
      </p:ext>
    </p:extLst>
  </p:cSld>
  <p:clrMap bg1="lt1" tx1="dk1" bg2="lt2" tx2="dk2" accent1="accent1" accent2="accent2" accent3="accent3" accent4="accent4" accent5="accent5" accent6="accent6" hlink="hlink" folHlink="folHlink"/>
  <p:sldLayoutIdLst>
    <p:sldLayoutId id="2147483762"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3048"/>
            <a:ext cx="8644128" cy="6480047"/>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081423947"/>
      </p:ext>
    </p:extLst>
  </p:cSld>
  <p:clrMap bg1="lt1" tx1="dk1" bg2="lt2" tx2="dk2" accent1="accent1" accent2="accent2" accent3="accent3" accent4="accent4" accent5="accent5" accent6="accent6" hlink="hlink" folHlink="folHlink"/>
  <p:sldLayoutIdLst>
    <p:sldLayoutId id="2147483764"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10" y="24033"/>
            <a:ext cx="8636342" cy="6469648"/>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017127372"/>
      </p:ext>
    </p:extLst>
  </p:cSld>
  <p:clrMap bg1="lt1" tx1="dk1" bg2="lt2" tx2="dk2" accent1="accent1" accent2="accent2" accent3="accent3" accent4="accent4" accent5="accent5" accent6="accent6" hlink="hlink" folHlink="folHlink"/>
  <p:sldLayoutIdLst>
    <p:sldLayoutId id="2147483766" r:id="rId1"/>
    <p:sldLayoutId id="2147483660" r:id="rId2"/>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10" y="24033"/>
            <a:ext cx="8636342" cy="6469648"/>
          </a:xfrm>
          <a:prstGeom prst="rect">
            <a:avLst/>
          </a:prstGeom>
        </p:spPr>
      </p:pic>
      <p:sp>
        <p:nvSpPr>
          <p:cNvPr id="9" name="Title 1"/>
          <p:cNvSpPr txBox="1">
            <a:spLocks/>
          </p:cNvSpPr>
          <p:nvPr userDrawn="1"/>
        </p:nvSpPr>
        <p:spPr>
          <a:xfrm>
            <a:off x="648058" y="2014042"/>
            <a:ext cx="7344649" cy="2699089"/>
          </a:xfrm>
          <a:prstGeom prst="rect">
            <a:avLst/>
          </a:prstGeom>
        </p:spPr>
        <p:txBody>
          <a:bodyPr lIns="64787" tIns="32394" rIns="64787" bIns="32394"/>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3298" dirty="0">
                <a:solidFill>
                  <a:schemeClr val="bg1"/>
                </a:solidFill>
              </a:rPr>
              <a:t>Click to edit Master title style</a:t>
            </a:r>
            <a:endParaRPr lang="en-US" sz="3298" dirty="0">
              <a:solidFill>
                <a:schemeClr val="bg1"/>
              </a:solidFill>
            </a:endParaRPr>
          </a:p>
        </p:txBody>
      </p:sp>
    </p:spTree>
    <p:extLst>
      <p:ext uri="{BB962C8B-B14F-4D97-AF65-F5344CB8AC3E}">
        <p14:creationId xmlns:p14="http://schemas.microsoft.com/office/powerpoint/2010/main" val="122056856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ctr" defTabSz="323929" rtl="0" eaLnBrk="1" latinLnBrk="0" hangingPunct="1">
        <a:spcBef>
          <a:spcPct val="0"/>
        </a:spcBef>
        <a:buNone/>
        <a:defRPr sz="3149" kern="1200">
          <a:solidFill>
            <a:schemeClr val="tx1"/>
          </a:solidFill>
          <a:latin typeface="+mj-lt"/>
          <a:ea typeface="+mj-ea"/>
          <a:cs typeface="+mj-cs"/>
        </a:defRPr>
      </a:lvl1pPr>
    </p:titleStyle>
    <p:bodyStyle>
      <a:lvl1pPr marL="242947" indent="-242947" algn="l" defTabSz="323929" rtl="0" eaLnBrk="1" latinLnBrk="0" hangingPunct="1">
        <a:spcBef>
          <a:spcPct val="20000"/>
        </a:spcBef>
        <a:buFont typeface="Arial"/>
        <a:buChar char="•"/>
        <a:defRPr sz="2249" kern="1200">
          <a:solidFill>
            <a:schemeClr val="tx1"/>
          </a:solidFill>
          <a:latin typeface="+mn-lt"/>
          <a:ea typeface="+mn-ea"/>
          <a:cs typeface="+mn-cs"/>
        </a:defRPr>
      </a:lvl1pPr>
      <a:lvl2pPr marL="526385" indent="-202456" algn="l" defTabSz="323929" rtl="0" eaLnBrk="1" latinLnBrk="0" hangingPunct="1">
        <a:spcBef>
          <a:spcPct val="20000"/>
        </a:spcBef>
        <a:buFont typeface="Arial"/>
        <a:buChar char="–"/>
        <a:defRPr sz="1949" kern="1200">
          <a:solidFill>
            <a:schemeClr val="tx1"/>
          </a:solidFill>
          <a:latin typeface="+mn-lt"/>
          <a:ea typeface="+mn-ea"/>
          <a:cs typeface="+mn-cs"/>
        </a:defRPr>
      </a:lvl2pPr>
      <a:lvl3pPr marL="809822" indent="-161965" algn="l" defTabSz="323929" rtl="0" eaLnBrk="1" latinLnBrk="0" hangingPunct="1">
        <a:spcBef>
          <a:spcPct val="20000"/>
        </a:spcBef>
        <a:buFont typeface="Arial"/>
        <a:buChar char="•"/>
        <a:defRPr sz="1724" kern="1200">
          <a:solidFill>
            <a:schemeClr val="tx1"/>
          </a:solidFill>
          <a:latin typeface="+mn-lt"/>
          <a:ea typeface="+mn-ea"/>
          <a:cs typeface="+mn-cs"/>
        </a:defRPr>
      </a:lvl3pPr>
      <a:lvl4pPr marL="1133752" indent="-161965" algn="l" defTabSz="323929" rtl="0" eaLnBrk="1" latinLnBrk="0" hangingPunct="1">
        <a:spcBef>
          <a:spcPct val="20000"/>
        </a:spcBef>
        <a:buFont typeface="Arial"/>
        <a:buChar char="–"/>
        <a:defRPr sz="1424" kern="1200">
          <a:solidFill>
            <a:schemeClr val="tx1"/>
          </a:solidFill>
          <a:latin typeface="+mn-lt"/>
          <a:ea typeface="+mn-ea"/>
          <a:cs typeface="+mn-cs"/>
        </a:defRPr>
      </a:lvl4pPr>
      <a:lvl5pPr marL="1457681" indent="-161965" algn="l" defTabSz="323929" rtl="0" eaLnBrk="1" latinLnBrk="0" hangingPunct="1">
        <a:spcBef>
          <a:spcPct val="20000"/>
        </a:spcBef>
        <a:buFont typeface="Arial"/>
        <a:buChar char="»"/>
        <a:defRPr sz="1424" kern="1200">
          <a:solidFill>
            <a:schemeClr val="tx1"/>
          </a:solidFill>
          <a:latin typeface="+mn-lt"/>
          <a:ea typeface="+mn-ea"/>
          <a:cs typeface="+mn-cs"/>
        </a:defRPr>
      </a:lvl5pPr>
      <a:lvl6pPr marL="1781609" indent="-161965" algn="l" defTabSz="323929" rtl="0" eaLnBrk="1" latinLnBrk="0" hangingPunct="1">
        <a:spcBef>
          <a:spcPct val="20000"/>
        </a:spcBef>
        <a:buFont typeface="Arial"/>
        <a:buChar char="•"/>
        <a:defRPr sz="1424" kern="1200">
          <a:solidFill>
            <a:schemeClr val="tx1"/>
          </a:solidFill>
          <a:latin typeface="+mn-lt"/>
          <a:ea typeface="+mn-ea"/>
          <a:cs typeface="+mn-cs"/>
        </a:defRPr>
      </a:lvl6pPr>
      <a:lvl7pPr marL="2105539" indent="-161965" algn="l" defTabSz="323929" rtl="0" eaLnBrk="1" latinLnBrk="0" hangingPunct="1">
        <a:spcBef>
          <a:spcPct val="20000"/>
        </a:spcBef>
        <a:buFont typeface="Arial"/>
        <a:buChar char="•"/>
        <a:defRPr sz="1424" kern="1200">
          <a:solidFill>
            <a:schemeClr val="tx1"/>
          </a:solidFill>
          <a:latin typeface="+mn-lt"/>
          <a:ea typeface="+mn-ea"/>
          <a:cs typeface="+mn-cs"/>
        </a:defRPr>
      </a:lvl7pPr>
      <a:lvl8pPr marL="2429468" indent="-161965" algn="l" defTabSz="323929" rtl="0" eaLnBrk="1" latinLnBrk="0" hangingPunct="1">
        <a:spcBef>
          <a:spcPct val="20000"/>
        </a:spcBef>
        <a:buFont typeface="Arial"/>
        <a:buChar char="•"/>
        <a:defRPr sz="1424" kern="1200">
          <a:solidFill>
            <a:schemeClr val="tx1"/>
          </a:solidFill>
          <a:latin typeface="+mn-lt"/>
          <a:ea typeface="+mn-ea"/>
          <a:cs typeface="+mn-cs"/>
        </a:defRPr>
      </a:lvl8pPr>
      <a:lvl9pPr marL="2753398" indent="-161965" algn="l" defTabSz="323929" rtl="0" eaLnBrk="1" latinLnBrk="0" hangingPunct="1">
        <a:spcBef>
          <a:spcPct val="20000"/>
        </a:spcBef>
        <a:buFont typeface="Arial"/>
        <a:buChar char="•"/>
        <a:defRPr sz="1424" kern="1200">
          <a:solidFill>
            <a:schemeClr val="tx1"/>
          </a:solidFill>
          <a:latin typeface="+mn-lt"/>
          <a:ea typeface="+mn-ea"/>
          <a:cs typeface="+mn-cs"/>
        </a:defRPr>
      </a:lvl9pPr>
    </p:bodyStyle>
    <p:otherStyle>
      <a:defPPr>
        <a:defRPr lang="en-US"/>
      </a:defPPr>
      <a:lvl1pPr marL="0" algn="l" defTabSz="323929" rtl="0" eaLnBrk="1" latinLnBrk="0" hangingPunct="1">
        <a:defRPr sz="1274" kern="1200">
          <a:solidFill>
            <a:schemeClr val="tx1"/>
          </a:solidFill>
          <a:latin typeface="+mn-lt"/>
          <a:ea typeface="+mn-ea"/>
          <a:cs typeface="+mn-cs"/>
        </a:defRPr>
      </a:lvl1pPr>
      <a:lvl2pPr marL="323929" algn="l" defTabSz="323929" rtl="0" eaLnBrk="1" latinLnBrk="0" hangingPunct="1">
        <a:defRPr sz="1274" kern="1200">
          <a:solidFill>
            <a:schemeClr val="tx1"/>
          </a:solidFill>
          <a:latin typeface="+mn-lt"/>
          <a:ea typeface="+mn-ea"/>
          <a:cs typeface="+mn-cs"/>
        </a:defRPr>
      </a:lvl2pPr>
      <a:lvl3pPr marL="647858" algn="l" defTabSz="323929" rtl="0" eaLnBrk="1" latinLnBrk="0" hangingPunct="1">
        <a:defRPr sz="1274" kern="1200">
          <a:solidFill>
            <a:schemeClr val="tx1"/>
          </a:solidFill>
          <a:latin typeface="+mn-lt"/>
          <a:ea typeface="+mn-ea"/>
          <a:cs typeface="+mn-cs"/>
        </a:defRPr>
      </a:lvl3pPr>
      <a:lvl4pPr marL="971787" algn="l" defTabSz="323929" rtl="0" eaLnBrk="1" latinLnBrk="0" hangingPunct="1">
        <a:defRPr sz="1274" kern="1200">
          <a:solidFill>
            <a:schemeClr val="tx1"/>
          </a:solidFill>
          <a:latin typeface="+mn-lt"/>
          <a:ea typeface="+mn-ea"/>
          <a:cs typeface="+mn-cs"/>
        </a:defRPr>
      </a:lvl4pPr>
      <a:lvl5pPr marL="1295716" algn="l" defTabSz="323929" rtl="0" eaLnBrk="1" latinLnBrk="0" hangingPunct="1">
        <a:defRPr sz="1274" kern="1200">
          <a:solidFill>
            <a:schemeClr val="tx1"/>
          </a:solidFill>
          <a:latin typeface="+mn-lt"/>
          <a:ea typeface="+mn-ea"/>
          <a:cs typeface="+mn-cs"/>
        </a:defRPr>
      </a:lvl5pPr>
      <a:lvl6pPr marL="1619646" algn="l" defTabSz="323929" rtl="0" eaLnBrk="1" latinLnBrk="0" hangingPunct="1">
        <a:defRPr sz="1274" kern="1200">
          <a:solidFill>
            <a:schemeClr val="tx1"/>
          </a:solidFill>
          <a:latin typeface="+mn-lt"/>
          <a:ea typeface="+mn-ea"/>
          <a:cs typeface="+mn-cs"/>
        </a:defRPr>
      </a:lvl6pPr>
      <a:lvl7pPr marL="1943574" algn="l" defTabSz="323929" rtl="0" eaLnBrk="1" latinLnBrk="0" hangingPunct="1">
        <a:defRPr sz="1274" kern="1200">
          <a:solidFill>
            <a:schemeClr val="tx1"/>
          </a:solidFill>
          <a:latin typeface="+mn-lt"/>
          <a:ea typeface="+mn-ea"/>
          <a:cs typeface="+mn-cs"/>
        </a:defRPr>
      </a:lvl7pPr>
      <a:lvl8pPr marL="2267504" algn="l" defTabSz="323929" rtl="0" eaLnBrk="1" latinLnBrk="0" hangingPunct="1">
        <a:defRPr sz="1274" kern="1200">
          <a:solidFill>
            <a:schemeClr val="tx1"/>
          </a:solidFill>
          <a:latin typeface="+mn-lt"/>
          <a:ea typeface="+mn-ea"/>
          <a:cs typeface="+mn-cs"/>
        </a:defRPr>
      </a:lvl8pPr>
      <a:lvl9pPr marL="2591433" algn="l" defTabSz="323929" rtl="0" eaLnBrk="1" latinLnBrk="0" hangingPunct="1">
        <a:defRPr sz="1274"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345179"/>
            <a:ext cx="7452658" cy="12531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94053" y="1725892"/>
            <a:ext cx="7452658" cy="41136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850">
                <a:solidFill>
                  <a:schemeClr val="tx1">
                    <a:tint val="75000"/>
                  </a:schemeClr>
                </a:solidFill>
              </a:defRPr>
            </a:lvl1pPr>
          </a:lstStyle>
          <a:p>
            <a:fld id="{81C0DB2F-D10A-4F75-8383-B8088590D247}" type="datetimeFigureOut">
              <a:rPr lang="en-GB" smtClean="0"/>
              <a:t>20/10/2022</a:t>
            </a:fld>
            <a:endParaRPr lang="en-GB" dirty="0"/>
          </a:p>
        </p:txBody>
      </p:sp>
      <p:sp>
        <p:nvSpPr>
          <p:cNvPr id="5" name="Footer Placeholder 4"/>
          <p:cNvSpPr>
            <a:spLocks noGrp="1"/>
          </p:cNvSpPr>
          <p:nvPr>
            <p:ph type="ftr" sz="quarter" idx="3"/>
          </p:nvPr>
        </p:nvSpPr>
        <p:spPr>
          <a:xfrm>
            <a:off x="2862253" y="6009106"/>
            <a:ext cx="2916258" cy="345178"/>
          </a:xfrm>
          <a:prstGeom prst="rect">
            <a:avLst/>
          </a:prstGeom>
        </p:spPr>
        <p:txBody>
          <a:bodyPr vert="horz" lIns="91440" tIns="45720" rIns="91440" bIns="45720" rtlCol="0" anchor="ctr"/>
          <a:lstStyle>
            <a:lvl1pPr algn="ctr">
              <a:defRPr sz="85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850">
                <a:solidFill>
                  <a:schemeClr val="tx1">
                    <a:tint val="75000"/>
                  </a:schemeClr>
                </a:solidFill>
              </a:defRPr>
            </a:lvl1pPr>
          </a:lstStyle>
          <a:p>
            <a:fld id="{35660607-6841-4255-A09B-CDC0616323F3}" type="slidenum">
              <a:rPr lang="en-GB" smtClean="0"/>
              <a:t>‹#›</a:t>
            </a:fld>
            <a:endParaRPr lang="en-GB" dirty="0"/>
          </a:p>
        </p:txBody>
      </p:sp>
    </p:spTree>
    <p:extLst>
      <p:ext uri="{BB962C8B-B14F-4D97-AF65-F5344CB8AC3E}">
        <p14:creationId xmlns:p14="http://schemas.microsoft.com/office/powerpoint/2010/main" val="427245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10" y="24033"/>
            <a:ext cx="8636342" cy="6469648"/>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017127372"/>
      </p:ext>
    </p:extLst>
  </p:cSld>
  <p:clrMap bg1="lt1" tx1="dk1" bg2="lt2" tx2="dk2" accent1="accent1" accent2="accent2" accent3="accent3" accent4="accent4" accent5="accent5" accent6="accent6" hlink="hlink" folHlink="folHlink"/>
  <p:sldLayoutIdLst>
    <p:sldLayoutId id="2147483773" r:id="rId1"/>
    <p:sldLayoutId id="2147483732" r:id="rId2"/>
    <p:sldLayoutId id="2147483769" r:id="rId3"/>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3048"/>
            <a:ext cx="8644128" cy="6480047"/>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081423947"/>
      </p:ext>
    </p:extLst>
  </p:cSld>
  <p:clrMap bg1="lt1" tx1="dk1" bg2="lt2" tx2="dk2" accent1="accent1" accent2="accent2" accent3="accent3" accent4="accent4" accent5="accent5" accent6="accent6" hlink="hlink" folHlink="folHlink"/>
  <p:sldLayoutIdLst>
    <p:sldLayoutId id="2147483775"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10" y="0"/>
            <a:ext cx="8636342" cy="6475735"/>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3577307708"/>
      </p:ext>
    </p:extLst>
  </p:cSld>
  <p:clrMap bg1="lt1" tx1="dk1" bg2="lt2" tx2="dk2" accent1="accent1" accent2="accent2" accent3="accent3" accent4="accent4" accent5="accent5" accent6="accent6" hlink="hlink" folHlink="folHlink"/>
  <p:sldLayoutIdLst>
    <p:sldLayoutId id="2147483777"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3" y="0"/>
            <a:ext cx="8644128" cy="6486144"/>
          </a:xfrm>
          <a:prstGeom prst="rect">
            <a:avLst/>
          </a:prstGeom>
        </p:spPr>
      </p:pic>
      <p:sp>
        <p:nvSpPr>
          <p:cNvPr id="9" name="Title 1"/>
          <p:cNvSpPr txBox="1">
            <a:spLocks/>
          </p:cNvSpPr>
          <p:nvPr userDrawn="1"/>
        </p:nvSpPr>
        <p:spPr>
          <a:xfrm>
            <a:off x="648057" y="2014041"/>
            <a:ext cx="7344649" cy="2699089"/>
          </a:xfrm>
          <a:prstGeom prst="rect">
            <a:avLst/>
          </a:prstGeom>
        </p:spPr>
        <p:txBody>
          <a:bodyPr lIns="86420" tIns="43210" rIns="86420" bIns="43210"/>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Click to edit Master title style</a:t>
            </a:r>
            <a:endParaRPr lang="en-US" dirty="0">
              <a:solidFill>
                <a:schemeClr val="bg1"/>
              </a:solidFill>
            </a:endParaRPr>
          </a:p>
        </p:txBody>
      </p:sp>
    </p:spTree>
    <p:extLst>
      <p:ext uri="{BB962C8B-B14F-4D97-AF65-F5344CB8AC3E}">
        <p14:creationId xmlns:p14="http://schemas.microsoft.com/office/powerpoint/2010/main" val="1164922901"/>
      </p:ext>
    </p:extLst>
  </p:cSld>
  <p:clrMap bg1="lt1" tx1="dk1" bg2="lt2" tx2="dk2" accent1="accent1" accent2="accent2" accent3="accent3" accent4="accent4" accent5="accent5" accent6="accent6" hlink="hlink" folHlink="folHlink"/>
  <p:sldLayoutIdLst>
    <p:sldLayoutId id="214748377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3DF5A6-5B6B-4FD3-BB70-3093CF752F6C}"/>
              </a:ext>
            </a:extLst>
          </p:cNvPr>
          <p:cNvSpPr>
            <a:spLocks noGrp="1"/>
          </p:cNvSpPr>
          <p:nvPr>
            <p:ph type="title"/>
          </p:nvPr>
        </p:nvSpPr>
        <p:spPr>
          <a:xfrm>
            <a:off x="594053" y="345179"/>
            <a:ext cx="7452658" cy="125314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5C8384-B1B8-4A3A-B0D1-DF764D8A33AA}"/>
              </a:ext>
            </a:extLst>
          </p:cNvPr>
          <p:cNvSpPr>
            <a:spLocks noGrp="1"/>
          </p:cNvSpPr>
          <p:nvPr>
            <p:ph type="body" idx="1"/>
          </p:nvPr>
        </p:nvSpPr>
        <p:spPr>
          <a:xfrm>
            <a:off x="594053" y="1725892"/>
            <a:ext cx="7452658" cy="41136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A38EB8-1D0D-4689-A8A2-DCBCF4B12420}"/>
              </a:ext>
            </a:extLst>
          </p:cNvPr>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850">
                <a:solidFill>
                  <a:schemeClr val="tx1">
                    <a:tint val="75000"/>
                  </a:schemeClr>
                </a:solidFill>
              </a:defRPr>
            </a:lvl1pPr>
          </a:lstStyle>
          <a:p>
            <a:fld id="{1160EA64-D806-43AC-9DF2-F8C432F32B4C}" type="datetimeFigureOut">
              <a:rPr lang="en-US" smtClean="0"/>
              <a:t>10/20/2022</a:t>
            </a:fld>
            <a:endParaRPr lang="en-US" dirty="0"/>
          </a:p>
        </p:txBody>
      </p:sp>
      <p:sp>
        <p:nvSpPr>
          <p:cNvPr id="5" name="Footer Placeholder 4">
            <a:extLst>
              <a:ext uri="{FF2B5EF4-FFF2-40B4-BE49-F238E27FC236}">
                <a16:creationId xmlns:a16="http://schemas.microsoft.com/office/drawing/2014/main" id="{97186065-09EC-4A09-911B-063EFFA6A1EB}"/>
              </a:ext>
            </a:extLst>
          </p:cNvPr>
          <p:cNvSpPr>
            <a:spLocks noGrp="1"/>
          </p:cNvSpPr>
          <p:nvPr>
            <p:ph type="ftr" sz="quarter" idx="3"/>
          </p:nvPr>
        </p:nvSpPr>
        <p:spPr>
          <a:xfrm>
            <a:off x="2862253" y="6009106"/>
            <a:ext cx="2916258" cy="345178"/>
          </a:xfrm>
          <a:prstGeom prst="rect">
            <a:avLst/>
          </a:prstGeom>
        </p:spPr>
        <p:txBody>
          <a:bodyPr vert="horz" lIns="91440" tIns="45720" rIns="91440" bIns="45720" rtlCol="0" anchor="ctr"/>
          <a:lstStyle>
            <a:lvl1pPr algn="ctr">
              <a:defRPr sz="85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A2B230F-A970-4688-AC06-AE8225D195C5}"/>
              </a:ext>
            </a:extLst>
          </p:cNvPr>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85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479146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38" y="259635"/>
            <a:ext cx="7776687" cy="108055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32038" y="1512782"/>
            <a:ext cx="7776687" cy="42787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32038" y="6009106"/>
            <a:ext cx="2016178" cy="345178"/>
          </a:xfrm>
          <a:prstGeom prst="rect">
            <a:avLst/>
          </a:prstGeom>
        </p:spPr>
        <p:txBody>
          <a:bodyPr vert="horz" lIns="91440" tIns="45720" rIns="91440" bIns="45720" rtlCol="0" anchor="ctr"/>
          <a:lstStyle>
            <a:lvl1pPr algn="l">
              <a:defRPr sz="1134">
                <a:solidFill>
                  <a:schemeClr val="tx1">
                    <a:tint val="75000"/>
                  </a:schemeClr>
                </a:solidFill>
              </a:defRPr>
            </a:lvl1pPr>
          </a:lstStyle>
          <a:p>
            <a:fld id="{5ADC3B8E-FBA9-4CF9-A9E8-4C7175A22061}" type="datetimeFigureOut">
              <a:rPr lang="en-GB" smtClean="0"/>
              <a:pPr/>
              <a:t>20/10/2022</a:t>
            </a:fld>
            <a:endParaRPr lang="en-GB"/>
          </a:p>
        </p:txBody>
      </p:sp>
      <p:sp>
        <p:nvSpPr>
          <p:cNvPr id="5" name="Footer Placeholder 4"/>
          <p:cNvSpPr>
            <a:spLocks noGrp="1"/>
          </p:cNvSpPr>
          <p:nvPr>
            <p:ph type="ftr" sz="quarter" idx="3"/>
          </p:nvPr>
        </p:nvSpPr>
        <p:spPr>
          <a:xfrm>
            <a:off x="2952261" y="6009106"/>
            <a:ext cx="2736242" cy="345178"/>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192547" y="6009106"/>
            <a:ext cx="2016178" cy="345178"/>
          </a:xfrm>
          <a:prstGeom prst="rect">
            <a:avLst/>
          </a:prstGeom>
        </p:spPr>
        <p:txBody>
          <a:bodyPr vert="horz" lIns="91440" tIns="45720" rIns="91440" bIns="45720" rtlCol="0" anchor="ctr"/>
          <a:lstStyle>
            <a:lvl1pPr algn="r">
              <a:defRPr sz="1134">
                <a:solidFill>
                  <a:schemeClr val="tx1">
                    <a:tint val="75000"/>
                  </a:schemeClr>
                </a:solidFill>
              </a:defRPr>
            </a:lvl1pPr>
          </a:lstStyle>
          <a:p>
            <a:fld id="{98DE2958-266C-4518-8940-8C803B8C84F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345179"/>
            <a:ext cx="7452658" cy="125314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3771" y="1725892"/>
            <a:ext cx="7252940" cy="41136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4052" y="6009106"/>
            <a:ext cx="1944172" cy="345178"/>
          </a:xfrm>
          <a:prstGeom prst="rect">
            <a:avLst/>
          </a:prstGeom>
        </p:spPr>
        <p:txBody>
          <a:bodyPr vert="horz" lIns="91440" tIns="45720" rIns="91440" bIns="45720" rtlCol="0" anchor="ctr"/>
          <a:lstStyle>
            <a:lvl1pPr algn="l">
              <a:defRPr sz="85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EF70EB2-9A6D-4252-991D-F1FADABECEDF}" type="datetime1">
              <a:rPr lang="en-GB" smtClean="0"/>
              <a:t>20/10/2022</a:t>
            </a:fld>
            <a:endParaRPr lang="en-GB"/>
          </a:p>
        </p:txBody>
      </p:sp>
      <p:sp>
        <p:nvSpPr>
          <p:cNvPr id="5" name="Footer Placeholder 4"/>
          <p:cNvSpPr>
            <a:spLocks noGrp="1"/>
          </p:cNvSpPr>
          <p:nvPr>
            <p:ph type="ftr" sz="quarter" idx="3"/>
          </p:nvPr>
        </p:nvSpPr>
        <p:spPr>
          <a:xfrm>
            <a:off x="2862253" y="6009106"/>
            <a:ext cx="2916258" cy="345178"/>
          </a:xfrm>
          <a:prstGeom prst="rect">
            <a:avLst/>
          </a:prstGeom>
        </p:spPr>
        <p:txBody>
          <a:bodyPr vert="horz" lIns="91440" tIns="45720" rIns="91440" bIns="45720" rtlCol="0" anchor="ctr"/>
          <a:lstStyle>
            <a:lvl1pPr algn="ctr">
              <a:defRPr sz="85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6102539" y="6009106"/>
            <a:ext cx="1944172" cy="345178"/>
          </a:xfrm>
          <a:prstGeom prst="rect">
            <a:avLst/>
          </a:prstGeom>
        </p:spPr>
        <p:txBody>
          <a:bodyPr vert="horz" lIns="91440" tIns="45720" rIns="91440" bIns="45720" rtlCol="0" anchor="ctr"/>
          <a:lstStyle>
            <a:lvl1pPr algn="r">
              <a:defRPr sz="85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40767AF-B017-40AC-B212-E1505410BD77}" type="slidenum">
              <a:rPr lang="en-GB" smtClean="0"/>
              <a:t>‹#›</a:t>
            </a:fld>
            <a:endParaRPr lang="en-GB"/>
          </a:p>
        </p:txBody>
      </p:sp>
    </p:spTree>
    <p:extLst>
      <p:ext uri="{BB962C8B-B14F-4D97-AF65-F5344CB8AC3E}">
        <p14:creationId xmlns:p14="http://schemas.microsoft.com/office/powerpoint/2010/main" val="2189678372"/>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677"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004"/>
            <a:ext cx="8640763" cy="6491354"/>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80043" y="576298"/>
            <a:ext cx="6092665" cy="124864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80043" y="2042557"/>
            <a:ext cx="6092665" cy="36687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06451" y="5711325"/>
            <a:ext cx="646313" cy="345178"/>
          </a:xfrm>
          <a:prstGeom prst="rect">
            <a:avLst/>
          </a:prstGeom>
        </p:spPr>
        <p:txBody>
          <a:bodyPr vert="horz" lIns="91440" tIns="45720" rIns="91440" bIns="45720" rtlCol="0" anchor="ctr"/>
          <a:lstStyle>
            <a:lvl1pPr algn="r">
              <a:defRPr sz="638">
                <a:solidFill>
                  <a:schemeClr val="tx1">
                    <a:tint val="75000"/>
                  </a:schemeClr>
                </a:solidFill>
              </a:defRPr>
            </a:lvl1pPr>
          </a:lstStyle>
          <a:p>
            <a:fld id="{E2F448F1-645B-4150-AD94-CB6304EF9257}" type="datetimeFigureOut">
              <a:rPr lang="en-GB" smtClean="0"/>
              <a:t>20/10/2022</a:t>
            </a:fld>
            <a:endParaRPr lang="en-GB"/>
          </a:p>
        </p:txBody>
      </p:sp>
      <p:sp>
        <p:nvSpPr>
          <p:cNvPr id="5" name="Footer Placeholder 4"/>
          <p:cNvSpPr>
            <a:spLocks noGrp="1"/>
          </p:cNvSpPr>
          <p:nvPr>
            <p:ph type="ftr" sz="quarter" idx="3"/>
          </p:nvPr>
        </p:nvSpPr>
        <p:spPr>
          <a:xfrm>
            <a:off x="480043" y="5711325"/>
            <a:ext cx="4463269" cy="345178"/>
          </a:xfrm>
          <a:prstGeom prst="rect">
            <a:avLst/>
          </a:prstGeom>
        </p:spPr>
        <p:txBody>
          <a:bodyPr vert="horz" lIns="91440" tIns="45720" rIns="91440" bIns="45720" rtlCol="0" anchor="ctr"/>
          <a:lstStyle>
            <a:lvl1pPr algn="l">
              <a:defRPr sz="63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088409" y="5711325"/>
            <a:ext cx="484299" cy="345178"/>
          </a:xfrm>
          <a:prstGeom prst="rect">
            <a:avLst/>
          </a:prstGeom>
        </p:spPr>
        <p:txBody>
          <a:bodyPr vert="horz" lIns="91440" tIns="45720" rIns="91440" bIns="45720" rtlCol="0" anchor="ctr"/>
          <a:lstStyle>
            <a:lvl1pPr algn="r">
              <a:defRPr sz="638">
                <a:solidFill>
                  <a:schemeClr val="accent1"/>
                </a:solidFill>
              </a:defRPr>
            </a:lvl1pPr>
          </a:lstStyle>
          <a:p>
            <a:fld id="{725DD5D0-73D1-4609-B196-E4B09F00FC2E}" type="slidenum">
              <a:rPr lang="en-GB" smtClean="0"/>
              <a:t>‹#›</a:t>
            </a:fld>
            <a:endParaRPr lang="en-GB"/>
          </a:p>
        </p:txBody>
      </p:sp>
    </p:spTree>
    <p:extLst>
      <p:ext uri="{BB962C8B-B14F-4D97-AF65-F5344CB8AC3E}">
        <p14:creationId xmlns:p14="http://schemas.microsoft.com/office/powerpoint/2010/main" val="3368058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hyperlink" Target="https://nhcft.uk/EducationInfo"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hyperlink" Target="mailto:jodie.flynndaly@swyt.nhs.uk"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hyperlink" Target="https://www.kirkleessafeguardingchildren.co.uk/wp-content/uploads/2021/03/Early-Support-Multi-Agency-Assessment-and-Referral-updated-120321-v6.docx" TargetMode="External"/><Relationship Id="rId4" Type="http://schemas.openxmlformats.org/officeDocument/2006/relationships/hyperlink" Target="https://www.kirkleessafeguardingchildren.co.uk/safeguarding-2/early-suppor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hyperlink" Target="https://www.gov.uk/guidance/senior-mental-health-lead-training" TargetMode="Externa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http://www.northorpehall.co.uk/"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8" Type="http://schemas.openxmlformats.org/officeDocument/2006/relationships/hyperlink" Target="https://twitter.com/NorthorpeHall" TargetMode="External"/><Relationship Id="rId3" Type="http://schemas.openxmlformats.org/officeDocument/2006/relationships/image" Target="../media/image10.jpeg"/><Relationship Id="rId7" Type="http://schemas.openxmlformats.org/officeDocument/2006/relationships/hyperlink" Target="https://www.facebook.com/northorpehall/"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hyperlink" Target="https://www.northorpehall.co.uk/" TargetMode="External"/><Relationship Id="rId5" Type="http://schemas.openxmlformats.org/officeDocument/2006/relationships/hyperlink" Target="mailto:Stacey.barton@northorpehall.co.uk" TargetMode="External"/><Relationship Id="rId4" Type="http://schemas.openxmlformats.org/officeDocument/2006/relationships/hyperlink" Target="mailto:helen.parker@northorpehall.co.uk" TargetMode="External"/><Relationship Id="rId9" Type="http://schemas.openxmlformats.org/officeDocument/2006/relationships/hyperlink" Target="https://www.instagram.com/northorpehall_cf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9.xml.rels><?xml version="1.0" encoding="UTF-8" standalone="yes"?>
<Relationships xmlns="http://schemas.openxmlformats.org/package/2006/relationships"><Relationship Id="rId3" Type="http://schemas.openxmlformats.org/officeDocument/2006/relationships/hyperlink" Target="mailto:Katie.George@kirklees.gov.uk" TargetMode="External"/><Relationship Id="rId2" Type="http://schemas.openxmlformats.org/officeDocument/2006/relationships/hyperlink" Target="mailto:Victoria.bruce@kirklees.gov.uk" TargetMode="Externa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3" Type="http://schemas.openxmlformats.org/officeDocument/2006/relationships/hyperlink" Target="mailto:Sharon.jagger@kirklees.gov.uk" TargetMode="External"/><Relationship Id="rId2" Type="http://schemas.openxmlformats.org/officeDocument/2006/relationships/hyperlink" Target="mailto:Dewsbury.psychology@Kirklees.gov.uk"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hyperlink" Target="http://www.calderdalesendiass.org.uk/" TargetMode="External"/><Relationship Id="rId4" Type="http://schemas.openxmlformats.org/officeDocument/2006/relationships/hyperlink" Target="http://www.kias.org.uk/"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Joanne.grenfell@kias.org.uk" TargetMode="External"/><Relationship Id="rId7"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hyperlink" Target="mailto:Ashleigh.williams@kias.org.uk" TargetMode="External"/><Relationship Id="rId5" Type="http://schemas.openxmlformats.org/officeDocument/2006/relationships/hyperlink" Target="mailto:Sarah.knada@kias.org.uk" TargetMode="External"/><Relationship Id="rId4" Type="http://schemas.openxmlformats.org/officeDocument/2006/relationships/hyperlink" Target="mailto:Samantha.booth@kias.org" TargetMode="External"/><Relationship Id="rId9"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76.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7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1.xml"/><Relationship Id="rId5" Type="http://schemas.openxmlformats.org/officeDocument/2006/relationships/image" Target="../media/image35.png"/><Relationship Id="rId4" Type="http://schemas.openxmlformats.org/officeDocument/2006/relationships/image" Target="../media/image38.jpeg"/></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71.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1.xml"/><Relationship Id="rId4" Type="http://schemas.openxmlformats.org/officeDocument/2006/relationships/hyperlink" Target="mailto:jayne.whitton@kirklees.gov.uk"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hyperlink" Target="https://wyhealthiertogether.nhs.uk/"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s://realtraining.co.uk/free-access-arrangements-update-course"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mailto:helen@dyslexiaresults.com"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mailto:webinars@witherslackgroup.co.uk"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2" Type="http://schemas.openxmlformats.org/officeDocument/2006/relationships/hyperlink" Target="mailto:Zarad.costello@kirklees.gov.uk" TargetMode="External"/><Relationship Id="rId1" Type="http://schemas.openxmlformats.org/officeDocument/2006/relationships/slideLayout" Target="../slideLayouts/slideLayout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mailto:Jessica.Harrison@locala.org.uk"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specialist.provisions@kirklees.gov.uk" TargetMode="External"/><Relationship Id="rId2" Type="http://schemas.openxmlformats.org/officeDocument/2006/relationships/hyperlink" Target="https://view.officeapps.live.com/op/view.aspx?src=https%3A%2F%2Fwww.kirkleeslocaloffer.org.uk%2Fmedia%2Fcmlfvqsl%2Fksp-referral-form-v8.docx&amp;wdOrigin=BROWSELINK" TargetMode="External"/><Relationship Id="rId1" Type="http://schemas.openxmlformats.org/officeDocument/2006/relationships/slideLayout" Target="../slideLayouts/slideLayout3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395" y="1749536"/>
            <a:ext cx="8028708" cy="441339"/>
          </a:xfrm>
          <a:prstGeom prst="rect">
            <a:avLst/>
          </a:prstGeom>
        </p:spPr>
        <p:txBody>
          <a:bodyPr wrap="square">
            <a:spAutoFit/>
          </a:bodyPr>
          <a:lstStyle/>
          <a:p>
            <a:pPr algn="ctr" defTabSz="352627">
              <a:defRPr/>
            </a:pPr>
            <a:endParaRPr lang="en-GB" sz="2268" b="1"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sp>
        <p:nvSpPr>
          <p:cNvPr id="2" name="TextBox 1">
            <a:extLst>
              <a:ext uri="{FF2B5EF4-FFF2-40B4-BE49-F238E27FC236}">
                <a16:creationId xmlns:a16="http://schemas.microsoft.com/office/drawing/2014/main" id="{7DE6E408-E3CB-42DC-F016-51969DC292CC}"/>
              </a:ext>
            </a:extLst>
          </p:cNvPr>
          <p:cNvSpPr txBox="1"/>
          <p:nvPr/>
        </p:nvSpPr>
        <p:spPr>
          <a:xfrm>
            <a:off x="373711" y="365760"/>
            <a:ext cx="7911548" cy="2308324"/>
          </a:xfrm>
          <a:prstGeom prst="rect">
            <a:avLst/>
          </a:prstGeom>
          <a:noFill/>
        </p:spPr>
        <p:txBody>
          <a:bodyPr wrap="square" rtlCol="0">
            <a:spAutoFit/>
          </a:bodyPr>
          <a:lstStyle/>
          <a:p>
            <a:pPr algn="ctr"/>
            <a:r>
              <a:rPr lang="en-GB" sz="3600" dirty="0">
                <a:latin typeface="Comic Sans MS" panose="030F0702030302020204" pitchFamily="66" charset="0"/>
              </a:rPr>
              <a:t>Welcome to </a:t>
            </a:r>
            <a:r>
              <a:rPr lang="en-GB" sz="3600" dirty="0" err="1">
                <a:latin typeface="Comic Sans MS" panose="030F0702030302020204" pitchFamily="66" charset="0"/>
              </a:rPr>
              <a:t>SENCoNet</a:t>
            </a:r>
            <a:r>
              <a:rPr lang="en-GB" sz="3600" dirty="0">
                <a:latin typeface="Comic Sans MS" panose="030F0702030302020204" pitchFamily="66" charset="0"/>
              </a:rPr>
              <a:t> </a:t>
            </a:r>
          </a:p>
          <a:p>
            <a:pPr algn="ctr"/>
            <a:r>
              <a:rPr lang="en-GB" sz="3600" dirty="0">
                <a:latin typeface="Comic Sans MS" panose="030F0702030302020204" pitchFamily="66" charset="0"/>
              </a:rPr>
              <a:t>Autumn 2022</a:t>
            </a:r>
          </a:p>
          <a:p>
            <a:pPr algn="ctr"/>
            <a:r>
              <a:rPr lang="en-GB" sz="3600" dirty="0">
                <a:latin typeface="Comic Sans MS" panose="030F0702030302020204" pitchFamily="66" charset="0"/>
              </a:rPr>
              <a:t>8:30 – 9:00 networking and refreshments</a:t>
            </a:r>
          </a:p>
        </p:txBody>
      </p:sp>
      <p:pic>
        <p:nvPicPr>
          <p:cNvPr id="3" name="Picture 2">
            <a:extLst>
              <a:ext uri="{FF2B5EF4-FFF2-40B4-BE49-F238E27FC236}">
                <a16:creationId xmlns:a16="http://schemas.microsoft.com/office/drawing/2014/main" id="{D207CC50-5447-8561-CE5D-485D8D4728C2}"/>
              </a:ext>
            </a:extLst>
          </p:cNvPr>
          <p:cNvPicPr>
            <a:picLocks noChangeAspect="1"/>
          </p:cNvPicPr>
          <p:nvPr/>
        </p:nvPicPr>
        <p:blipFill>
          <a:blip r:embed="rId3"/>
          <a:stretch>
            <a:fillRect/>
          </a:stretch>
        </p:blipFill>
        <p:spPr>
          <a:xfrm>
            <a:off x="373711" y="3668222"/>
            <a:ext cx="1457663" cy="1457663"/>
          </a:xfrm>
          <a:prstGeom prst="rect">
            <a:avLst/>
          </a:prstGeom>
        </p:spPr>
      </p:pic>
      <p:pic>
        <p:nvPicPr>
          <p:cNvPr id="5" name="Picture 4">
            <a:extLst>
              <a:ext uri="{FF2B5EF4-FFF2-40B4-BE49-F238E27FC236}">
                <a16:creationId xmlns:a16="http://schemas.microsoft.com/office/drawing/2014/main" id="{DA6C5917-55DD-245D-6E5E-276575148CBF}"/>
              </a:ext>
            </a:extLst>
          </p:cNvPr>
          <p:cNvPicPr>
            <a:picLocks noChangeAspect="1"/>
          </p:cNvPicPr>
          <p:nvPr/>
        </p:nvPicPr>
        <p:blipFill>
          <a:blip r:embed="rId3"/>
          <a:stretch>
            <a:fillRect/>
          </a:stretch>
        </p:blipFill>
        <p:spPr>
          <a:xfrm>
            <a:off x="2401292" y="3612562"/>
            <a:ext cx="1529225" cy="1529225"/>
          </a:xfrm>
          <a:prstGeom prst="rect">
            <a:avLst/>
          </a:prstGeom>
        </p:spPr>
      </p:pic>
      <p:pic>
        <p:nvPicPr>
          <p:cNvPr id="6" name="Picture 5">
            <a:extLst>
              <a:ext uri="{FF2B5EF4-FFF2-40B4-BE49-F238E27FC236}">
                <a16:creationId xmlns:a16="http://schemas.microsoft.com/office/drawing/2014/main" id="{C6AE77A0-9DB6-1754-2A6D-3267E53501FE}"/>
              </a:ext>
            </a:extLst>
          </p:cNvPr>
          <p:cNvPicPr>
            <a:picLocks noChangeAspect="1"/>
          </p:cNvPicPr>
          <p:nvPr/>
        </p:nvPicPr>
        <p:blipFill>
          <a:blip r:embed="rId3"/>
          <a:stretch>
            <a:fillRect/>
          </a:stretch>
        </p:blipFill>
        <p:spPr>
          <a:xfrm>
            <a:off x="4691268" y="3612562"/>
            <a:ext cx="1529225" cy="1529225"/>
          </a:xfrm>
          <a:prstGeom prst="rect">
            <a:avLst/>
          </a:prstGeom>
        </p:spPr>
      </p:pic>
      <p:pic>
        <p:nvPicPr>
          <p:cNvPr id="7" name="Picture 6">
            <a:extLst>
              <a:ext uri="{FF2B5EF4-FFF2-40B4-BE49-F238E27FC236}">
                <a16:creationId xmlns:a16="http://schemas.microsoft.com/office/drawing/2014/main" id="{1FE9B17C-AA1A-7E6E-A9D9-9FF712B52D1D}"/>
              </a:ext>
            </a:extLst>
          </p:cNvPr>
          <p:cNvPicPr>
            <a:picLocks noChangeAspect="1"/>
          </p:cNvPicPr>
          <p:nvPr/>
        </p:nvPicPr>
        <p:blipFill>
          <a:blip r:embed="rId3"/>
          <a:stretch>
            <a:fillRect/>
          </a:stretch>
        </p:blipFill>
        <p:spPr>
          <a:xfrm>
            <a:off x="6846071" y="3639112"/>
            <a:ext cx="1502675" cy="1502675"/>
          </a:xfrm>
          <a:prstGeom prst="rect">
            <a:avLst/>
          </a:prstGeom>
        </p:spPr>
      </p:pic>
    </p:spTree>
    <p:extLst>
      <p:ext uri="{BB962C8B-B14F-4D97-AF65-F5344CB8AC3E}">
        <p14:creationId xmlns:p14="http://schemas.microsoft.com/office/powerpoint/2010/main" val="876011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A885E9-C59B-F9B0-5FDA-CD84E6697D05}"/>
              </a:ext>
            </a:extLst>
          </p:cNvPr>
          <p:cNvSpPr>
            <a:spLocks noGrp="1"/>
          </p:cNvSpPr>
          <p:nvPr>
            <p:ph idx="1"/>
          </p:nvPr>
        </p:nvSpPr>
        <p:spPr>
          <a:xfrm>
            <a:off x="693912" y="1699727"/>
            <a:ext cx="7252939" cy="3083897"/>
          </a:xfrm>
        </p:spPr>
        <p:txBody>
          <a:bodyPr>
            <a:normAutofit fontScale="62500" lnSpcReduction="20000"/>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pPr marL="0" indent="0" algn="just">
              <a:buNone/>
            </a:pPr>
            <a:r>
              <a:rPr lang="en-GB" sz="1984" dirty="0">
                <a:effectLst/>
                <a:latin typeface="Arial" panose="020B0604020202020204" pitchFamily="34" charset="0"/>
                <a:ea typeface="Calibri" panose="020F0502020204030204" pitchFamily="34" charset="0"/>
                <a:cs typeface="Times New Roman" panose="02020603050405020304" pitchFamily="18" charset="0"/>
              </a:rPr>
              <a:t> </a:t>
            </a:r>
            <a:br>
              <a:rPr lang="en-GB" sz="1984" dirty="0">
                <a:effectLst/>
                <a:latin typeface="Arial" panose="020B0604020202020204" pitchFamily="34" charset="0"/>
                <a:ea typeface="Calibri" panose="020F0502020204030204" pitchFamily="34" charset="0"/>
              </a:rPr>
            </a:br>
            <a:r>
              <a:rPr lang="en-GB" sz="1984" dirty="0">
                <a:effectLst/>
                <a:latin typeface="Arial" panose="020B0604020202020204" pitchFamily="34" charset="0"/>
                <a:ea typeface="Calibri" panose="020F0502020204030204" pitchFamily="34" charset="0"/>
                <a:cs typeface="Times New Roman" panose="02020603050405020304" pitchFamily="18" charset="0"/>
              </a:rPr>
              <a:t> </a:t>
            </a:r>
            <a:endParaRPr lang="en-GB" sz="1984"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984" dirty="0">
                <a:effectLst/>
                <a:latin typeface="Arial" panose="020B0604020202020204" pitchFamily="34" charset="0"/>
                <a:ea typeface="Calibri" panose="020F0502020204030204" pitchFamily="34" charset="0"/>
                <a:cs typeface="Times New Roman" panose="02020603050405020304" pitchFamily="18" charset="0"/>
              </a:rPr>
              <a:t>Beyond the initial consultation, support may include:</a:t>
            </a:r>
            <a:endParaRPr lang="en-GB" sz="1984"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GB" sz="1984" dirty="0">
                <a:effectLst/>
                <a:latin typeface="Arial" panose="020B0604020202020204" pitchFamily="34" charset="0"/>
                <a:ea typeface="Calibri" panose="020F0502020204030204" pitchFamily="34" charset="0"/>
                <a:cs typeface="Times New Roman" panose="02020603050405020304" pitchFamily="18" charset="0"/>
              </a:rPr>
              <a:t>Observations of the pupil in school and feedback to teachers and support staff</a:t>
            </a:r>
            <a:endParaRPr lang="en-GB" sz="1984"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GB" sz="1984" dirty="0">
                <a:effectLst/>
                <a:latin typeface="Arial" panose="020B0604020202020204" pitchFamily="34" charset="0"/>
                <a:ea typeface="Calibri" panose="020F0502020204030204" pitchFamily="34" charset="0"/>
                <a:cs typeface="Times New Roman" panose="02020603050405020304" pitchFamily="18" charset="0"/>
              </a:rPr>
              <a:t>Working alongside school staff, modelling interventions and techniques around identified needs</a:t>
            </a:r>
            <a:endParaRPr lang="en-GB" sz="1984"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GB" sz="1984" dirty="0">
                <a:effectLst/>
                <a:latin typeface="Arial" panose="020B0604020202020204" pitchFamily="34" charset="0"/>
                <a:ea typeface="Calibri" panose="020F0502020204030204" pitchFamily="34" charset="0"/>
                <a:cs typeface="Times New Roman" panose="02020603050405020304" pitchFamily="18" charset="0"/>
              </a:rPr>
              <a:t>Assisting teachers in the development of targets for the child</a:t>
            </a:r>
            <a:endParaRPr lang="en-GB" sz="1984"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GB" sz="1984" dirty="0">
                <a:effectLst/>
                <a:latin typeface="Arial" panose="020B0604020202020204" pitchFamily="34" charset="0"/>
                <a:ea typeface="Calibri" panose="020F0502020204030204" pitchFamily="34" charset="0"/>
                <a:cs typeface="Times New Roman" panose="02020603050405020304" pitchFamily="18" charset="0"/>
              </a:rPr>
              <a:t>Providing specialist input into reviews and meetings</a:t>
            </a:r>
            <a:endParaRPr lang="en-GB" sz="1984"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GB" sz="1984" dirty="0">
                <a:effectLst/>
                <a:latin typeface="Arial" panose="020B0604020202020204" pitchFamily="34" charset="0"/>
                <a:ea typeface="Calibri" panose="020F0502020204030204" pitchFamily="34" charset="0"/>
                <a:cs typeface="Times New Roman" panose="02020603050405020304" pitchFamily="18" charset="0"/>
              </a:rPr>
              <a:t>Linking with parents and carers</a:t>
            </a:r>
            <a:endParaRPr lang="en-GB" sz="1984"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GB" sz="1984" dirty="0">
                <a:effectLst/>
                <a:latin typeface="Arial" panose="020B0604020202020204" pitchFamily="34" charset="0"/>
                <a:ea typeface="Calibri" panose="020F0502020204030204" pitchFamily="34" charset="0"/>
                <a:cs typeface="Times New Roman" panose="02020603050405020304" pitchFamily="18" charset="0"/>
              </a:rPr>
              <a:t>Liaison with other services</a:t>
            </a:r>
            <a:endParaRPr lang="en-GB" sz="1984"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GB" sz="1984" dirty="0">
                <a:effectLst/>
                <a:latin typeface="Arial" panose="020B0604020202020204" pitchFamily="34" charset="0"/>
                <a:ea typeface="Calibri" panose="020F0502020204030204" pitchFamily="34" charset="0"/>
                <a:cs typeface="Times New Roman" panose="02020603050405020304" pitchFamily="18" charset="0"/>
              </a:rPr>
              <a:t>Training for school-based staff</a:t>
            </a:r>
            <a:endParaRPr lang="en-GB" sz="1984"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GB" sz="1984" dirty="0">
                <a:effectLst/>
                <a:latin typeface="Arial" panose="020B0604020202020204" pitchFamily="34" charset="0"/>
                <a:ea typeface="Calibri" panose="020F0502020204030204" pitchFamily="34" charset="0"/>
                <a:cs typeface="Times New Roman" panose="02020603050405020304" pitchFamily="18" charset="0"/>
              </a:rPr>
              <a:t>Offering advice for transitions, this can include key transitions such as moving from primary school to secondary school, or change of placement</a:t>
            </a:r>
            <a:endParaRPr lang="en-GB" sz="1984"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140442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Grp="1" noChangeArrowheads="1"/>
          </p:cNvSpPr>
          <p:nvPr>
            <p:ph type="ctrTitle"/>
          </p:nvPr>
        </p:nvSpPr>
        <p:spPr>
          <a:xfrm>
            <a:off x="668866" y="903990"/>
            <a:ext cx="8799678" cy="1292856"/>
          </a:xfrm>
        </p:spPr>
        <p:txBody>
          <a:bodyPr>
            <a:normAutofit fontScale="90000"/>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eaLnBrk="1" hangingPunct="1">
              <a:defRPr/>
            </a:pPr>
            <a:r>
              <a:rPr lang="en-GB" sz="4536" b="1" dirty="0"/>
              <a:t>Northorpe Hall Child &amp; Family Trust</a:t>
            </a:r>
            <a:br>
              <a:rPr lang="en-GB" sz="3402" b="1" dirty="0"/>
            </a:br>
            <a:r>
              <a:rPr lang="en-GB" sz="3402" b="1" dirty="0"/>
              <a:t>Helen Parker &amp; Stacey Barton   </a:t>
            </a:r>
            <a:endParaRPr lang="en-GB" sz="2552" dirty="0"/>
          </a:p>
        </p:txBody>
      </p:sp>
      <p:pic>
        <p:nvPicPr>
          <p:cNvPr id="4" name="Picture 3" descr="Purple Bit.JPG"/>
          <p:cNvPicPr>
            <a:picLocks noChangeAspect="1"/>
          </p:cNvPicPr>
          <p:nvPr/>
        </p:nvPicPr>
        <p:blipFill>
          <a:blip r:embed="rId3" cstate="print"/>
          <a:stretch>
            <a:fillRect/>
          </a:stretch>
        </p:blipFill>
        <p:spPr>
          <a:xfrm rot="5400000">
            <a:off x="-2959999" y="2961384"/>
            <a:ext cx="6480576" cy="560578"/>
          </a:xfrm>
          <a:prstGeom prst="rect">
            <a:avLst/>
          </a:prstGeom>
        </p:spPr>
      </p:pic>
      <p:pic>
        <p:nvPicPr>
          <p:cNvPr id="7" name="Picture 6"/>
          <p:cNvPicPr>
            <a:picLocks noChangeAspect="1"/>
          </p:cNvPicPr>
          <p:nvPr/>
        </p:nvPicPr>
        <p:blipFill>
          <a:blip r:embed="rId4"/>
          <a:stretch>
            <a:fillRect/>
          </a:stretch>
        </p:blipFill>
        <p:spPr>
          <a:xfrm>
            <a:off x="2347075" y="3990171"/>
            <a:ext cx="4299052" cy="1905262"/>
          </a:xfrm>
          <a:prstGeom prst="rect">
            <a:avLst/>
          </a:prstGeom>
        </p:spPr>
      </p:pic>
    </p:spTree>
    <p:extLst>
      <p:ext uri="{BB962C8B-B14F-4D97-AF65-F5344CB8AC3E}">
        <p14:creationId xmlns:p14="http://schemas.microsoft.com/office/powerpoint/2010/main" val="111409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95E53-B91F-4C4A-B489-F4BA25021414}"/>
              </a:ext>
            </a:extLst>
          </p:cNvPr>
          <p:cNvSpPr>
            <a:spLocks noGrp="1"/>
          </p:cNvSpPr>
          <p:nvPr>
            <p:ph type="title"/>
          </p:nvPr>
        </p:nvSpPr>
        <p:spPr>
          <a:xfrm>
            <a:off x="681558" y="471643"/>
            <a:ext cx="7776686" cy="1080095"/>
          </a:xfrm>
        </p:spPr>
        <p:txBody>
          <a:bodyPr>
            <a:norm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algn="l">
              <a:defRPr/>
            </a:pPr>
            <a:r>
              <a:rPr lang="en-GB" b="1" dirty="0"/>
              <a:t>Online Education Platform </a:t>
            </a:r>
            <a:endParaRPr lang="en-GB" b="1" dirty="0">
              <a:solidFill>
                <a:schemeClr val="tx1"/>
              </a:solidFill>
            </a:endParaRPr>
          </a:p>
        </p:txBody>
      </p:sp>
      <p:pic>
        <p:nvPicPr>
          <p:cNvPr id="4" name="Picture 3" descr="Purple Bit.JPG">
            <a:extLst>
              <a:ext uri="{FF2B5EF4-FFF2-40B4-BE49-F238E27FC236}">
                <a16:creationId xmlns:a16="http://schemas.microsoft.com/office/drawing/2014/main" id="{51B7D583-942C-4388-A000-5FF6DE2296FB}"/>
              </a:ext>
            </a:extLst>
          </p:cNvPr>
          <p:cNvPicPr>
            <a:picLocks noChangeAspect="1"/>
          </p:cNvPicPr>
          <p:nvPr/>
        </p:nvPicPr>
        <p:blipFill>
          <a:blip r:embed="rId3" cstate="print"/>
          <a:stretch>
            <a:fillRect/>
          </a:stretch>
        </p:blipFill>
        <p:spPr>
          <a:xfrm rot="5400000">
            <a:off x="-3030070" y="3031458"/>
            <a:ext cx="6480573" cy="420434"/>
          </a:xfrm>
          <a:prstGeom prst="rect">
            <a:avLst/>
          </a:prstGeom>
        </p:spPr>
      </p:pic>
      <p:pic>
        <p:nvPicPr>
          <p:cNvPr id="7" name="Picture 6">
            <a:extLst>
              <a:ext uri="{FF2B5EF4-FFF2-40B4-BE49-F238E27FC236}">
                <a16:creationId xmlns:a16="http://schemas.microsoft.com/office/drawing/2014/main" id="{61D039C1-BFCD-4197-8718-5AA33715DBED}"/>
              </a:ext>
            </a:extLst>
          </p:cNvPr>
          <p:cNvPicPr>
            <a:picLocks noChangeAspect="1"/>
          </p:cNvPicPr>
          <p:nvPr/>
        </p:nvPicPr>
        <p:blipFill>
          <a:blip r:embed="rId4"/>
          <a:stretch>
            <a:fillRect/>
          </a:stretch>
        </p:blipFill>
        <p:spPr>
          <a:xfrm>
            <a:off x="5263207" y="5078893"/>
            <a:ext cx="3165902" cy="1403069"/>
          </a:xfrm>
          <a:prstGeom prst="rect">
            <a:avLst/>
          </a:prstGeom>
        </p:spPr>
      </p:pic>
      <p:sp>
        <p:nvSpPr>
          <p:cNvPr id="8" name="TextBox 7">
            <a:extLst>
              <a:ext uri="{FF2B5EF4-FFF2-40B4-BE49-F238E27FC236}">
                <a16:creationId xmlns:a16="http://schemas.microsoft.com/office/drawing/2014/main" id="{773C785B-701D-5A05-238B-0C6D78259806}"/>
              </a:ext>
            </a:extLst>
          </p:cNvPr>
          <p:cNvSpPr txBox="1"/>
          <p:nvPr/>
        </p:nvSpPr>
        <p:spPr>
          <a:xfrm>
            <a:off x="665127" y="1404459"/>
            <a:ext cx="7740566" cy="3647716"/>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432054" indent="-432054">
              <a:lnSpc>
                <a:spcPct val="107000"/>
              </a:lnSpc>
              <a:spcAft>
                <a:spcPts val="756"/>
              </a:spcAft>
              <a:buFont typeface="Arial" panose="020B0604020202020204" pitchFamily="34" charset="0"/>
              <a:buChar char="•"/>
            </a:pPr>
            <a:r>
              <a:rPr lang="en-GB" sz="3024" b="0" dirty="0">
                <a:effectLst/>
                <a:latin typeface="Calibri" panose="020F0502020204030204" pitchFamily="34" charset="0"/>
                <a:ea typeface="Calibri" panose="020F0502020204030204" pitchFamily="34" charset="0"/>
                <a:cs typeface="Times New Roman" panose="02020603050405020304" pitchFamily="18" charset="0"/>
              </a:rPr>
              <a:t>New system for schools and colleges in Kirklees to improve access to information for children and young people who are known to Northorpe Hall Child and Family Trust and Thriving Kirklees. The information will be updated every day.</a:t>
            </a:r>
          </a:p>
          <a:p>
            <a:pPr>
              <a:lnSpc>
                <a:spcPct val="107000"/>
              </a:lnSpc>
              <a:spcAft>
                <a:spcPts val="756"/>
              </a:spcAft>
            </a:pPr>
            <a:r>
              <a:rPr lang="en-GB" sz="3024" i="1" dirty="0">
                <a:effectLst/>
                <a:latin typeface="Calibri" panose="020F0502020204030204" pitchFamily="34" charset="0"/>
                <a:ea typeface="Calibri" panose="020F0502020204030204" pitchFamily="34" charset="0"/>
                <a:cs typeface="Times New Roman" panose="02020603050405020304" pitchFamily="18" charset="0"/>
              </a:rPr>
              <a:t>Hav</a:t>
            </a:r>
            <a:r>
              <a:rPr lang="en-GB" sz="3024" i="1" dirty="0">
                <a:latin typeface="Calibri" panose="020F0502020204030204" pitchFamily="34" charset="0"/>
                <a:ea typeface="Calibri" panose="020F0502020204030204" pitchFamily="34" charset="0"/>
                <a:cs typeface="Times New Roman" panose="02020603050405020304" pitchFamily="18" charset="0"/>
              </a:rPr>
              <a:t>e you managed to enrol? </a:t>
            </a:r>
            <a:endParaRPr lang="en-GB" sz="3024"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8447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ple Bit.JPG">
            <a:extLst>
              <a:ext uri="{FF2B5EF4-FFF2-40B4-BE49-F238E27FC236}">
                <a16:creationId xmlns:a16="http://schemas.microsoft.com/office/drawing/2014/main" id="{51B7D583-942C-4388-A000-5FF6DE2296FB}"/>
              </a:ext>
            </a:extLst>
          </p:cNvPr>
          <p:cNvPicPr>
            <a:picLocks noChangeAspect="1"/>
          </p:cNvPicPr>
          <p:nvPr/>
        </p:nvPicPr>
        <p:blipFill>
          <a:blip r:embed="rId3" cstate="print"/>
          <a:stretch>
            <a:fillRect/>
          </a:stretch>
        </p:blipFill>
        <p:spPr>
          <a:xfrm rot="5400000">
            <a:off x="-3018467" y="3031458"/>
            <a:ext cx="6480573" cy="420434"/>
          </a:xfrm>
          <a:prstGeom prst="rect">
            <a:avLst/>
          </a:prstGeom>
        </p:spPr>
      </p:pic>
      <p:pic>
        <p:nvPicPr>
          <p:cNvPr id="7" name="Picture 6">
            <a:extLst>
              <a:ext uri="{FF2B5EF4-FFF2-40B4-BE49-F238E27FC236}">
                <a16:creationId xmlns:a16="http://schemas.microsoft.com/office/drawing/2014/main" id="{61D039C1-BFCD-4197-8718-5AA33715DBED}"/>
              </a:ext>
            </a:extLst>
          </p:cNvPr>
          <p:cNvPicPr>
            <a:picLocks noChangeAspect="1"/>
          </p:cNvPicPr>
          <p:nvPr/>
        </p:nvPicPr>
        <p:blipFill>
          <a:blip r:embed="rId4"/>
          <a:stretch>
            <a:fillRect/>
          </a:stretch>
        </p:blipFill>
        <p:spPr>
          <a:xfrm>
            <a:off x="5817373" y="5289820"/>
            <a:ext cx="2210984" cy="979868"/>
          </a:xfrm>
          <a:prstGeom prst="rect">
            <a:avLst/>
          </a:prstGeom>
        </p:spPr>
      </p:pic>
      <p:pic>
        <p:nvPicPr>
          <p:cNvPr id="2054" name="Picture 1" descr="Graphical user interface, text, application, chat or text message&#10;&#10;Description automatically generated">
            <a:extLst>
              <a:ext uri="{FF2B5EF4-FFF2-40B4-BE49-F238E27FC236}">
                <a16:creationId xmlns:a16="http://schemas.microsoft.com/office/drawing/2014/main" id="{55A75209-CE46-0C2A-A168-390DCB4736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3688" y="860098"/>
            <a:ext cx="2237102" cy="410195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a:extLst>
              <a:ext uri="{FF2B5EF4-FFF2-40B4-BE49-F238E27FC236}">
                <a16:creationId xmlns:a16="http://schemas.microsoft.com/office/drawing/2014/main" id="{26418011-E20F-EA98-7001-108A51993ECF}"/>
              </a:ext>
            </a:extLst>
          </p:cNvPr>
          <p:cNvSpPr>
            <a:spLocks noChangeArrowheads="1"/>
          </p:cNvSpPr>
          <p:nvPr/>
        </p:nvSpPr>
        <p:spPr bwMode="auto">
          <a:xfrm>
            <a:off x="452232" y="536880"/>
            <a:ext cx="5985626" cy="540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r>
              <a:rPr kumimoji="0" lang="en-GB" altLang="en-US" sz="3402"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to Log In</a:t>
            </a:r>
            <a:endParaRPr kumimoji="0" lang="en-GB" altLang="en-US" sz="3402" b="0" i="0" u="none" strike="noStrike" cap="none" normalizeH="0" baseline="0" dirty="0">
              <a:ln>
                <a:noFill/>
              </a:ln>
              <a:solidFill>
                <a:schemeClr val="tx1"/>
              </a:solidFill>
              <a:effectLst/>
            </a:endParaRPr>
          </a:p>
          <a:p>
            <a:pPr marL="324041" marR="0" lvl="0" indent="-324041" algn="l" defTabSz="864108"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2268" b="0" dirty="0">
                <a:latin typeface="Calibri" panose="020F0502020204030204" pitchFamily="34" charset="0"/>
                <a:ea typeface="Calibri" panose="020F0502020204030204" pitchFamily="34" charset="0"/>
                <a:cs typeface="Times New Roman" panose="02020603050405020304" pitchFamily="18" charset="0"/>
              </a:rPr>
              <a:t>Install Authenticator app from app store</a:t>
            </a:r>
          </a:p>
          <a:p>
            <a:pPr marL="324041" marR="0" lvl="0" indent="-324041" algn="l" defTabSz="864108"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268"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have received a username  in th</a:t>
            </a:r>
            <a:r>
              <a:rPr lang="en-GB" altLang="en-US" sz="2268" b="0" dirty="0">
                <a:latin typeface="Calibri" panose="020F0502020204030204" pitchFamily="34" charset="0"/>
                <a:ea typeface="Calibri" panose="020F0502020204030204" pitchFamily="34" charset="0"/>
                <a:cs typeface="Times New Roman" panose="02020603050405020304" pitchFamily="18" charset="0"/>
              </a:rPr>
              <a:t>e post</a:t>
            </a:r>
          </a:p>
          <a:p>
            <a:pPr marL="324041" marR="0" lvl="0" indent="-324041" algn="l" defTabSz="864108"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268"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have received an encryption key via email.</a:t>
            </a:r>
          </a:p>
          <a:p>
            <a:pPr marL="324041" marR="0" lvl="0" indent="-324041" algn="l" defTabSz="864108"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26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Access the portal   </a:t>
            </a:r>
            <a:r>
              <a:rPr kumimoji="0" lang="en-GB" altLang="en-US" sz="2268"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https://nhcft.uk/EducationInfo</a:t>
            </a:r>
            <a:endParaRPr kumimoji="0" lang="en-GB" altLang="en-US" sz="2268"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24041" marR="0" lvl="0" indent="-324041" algn="l" defTabSz="864108"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268"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You’ll see the screen shown to the right.</a:t>
            </a:r>
          </a:p>
          <a:p>
            <a:pPr marL="324041" marR="0" lvl="0" indent="-324041" algn="l" defTabSz="864108"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268"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Enter your User Name and your Encryption Key and click the Google “I’m not a Robot” button.</a:t>
            </a:r>
          </a:p>
          <a:p>
            <a:pPr marL="324041" marR="0" lvl="0" indent="-324041" algn="l" defTabSz="864108"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2268"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green “Sign In” button will appear. Click it.</a:t>
            </a:r>
          </a:p>
          <a:p>
            <a:pPr marL="324041" marR="0" lvl="0" indent="-324041" algn="l" defTabSz="864108"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2268" b="0" dirty="0">
                <a:latin typeface="Calibri" panose="020F0502020204030204" pitchFamily="34" charset="0"/>
                <a:ea typeface="Calibri" panose="020F0502020204030204" pitchFamily="34" charset="0"/>
                <a:cs typeface="Times New Roman" panose="02020603050405020304" pitchFamily="18" charset="0"/>
              </a:rPr>
              <a:t>T</a:t>
            </a:r>
            <a:r>
              <a:rPr kumimoji="0" lang="en-GB" altLang="en-US" sz="2268"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first time you log in you will be shown a QR code.</a:t>
            </a: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268"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C3FE14B2-DCF9-B356-6AF1-3A7A0B4FA2E8}"/>
              </a:ext>
            </a:extLst>
          </p:cNvPr>
          <p:cNvSpPr>
            <a:spLocks noChangeArrowheads="1"/>
          </p:cNvSpPr>
          <p:nvPr/>
        </p:nvSpPr>
        <p:spPr bwMode="auto">
          <a:xfrm>
            <a:off x="1019729" y="2553134"/>
            <a:ext cx="174564" cy="7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64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2949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ple Bit.JPG">
            <a:extLst>
              <a:ext uri="{FF2B5EF4-FFF2-40B4-BE49-F238E27FC236}">
                <a16:creationId xmlns:a16="http://schemas.microsoft.com/office/drawing/2014/main" id="{51B7D583-942C-4388-A000-5FF6DE2296FB}"/>
              </a:ext>
            </a:extLst>
          </p:cNvPr>
          <p:cNvPicPr>
            <a:picLocks noChangeAspect="1"/>
          </p:cNvPicPr>
          <p:nvPr/>
        </p:nvPicPr>
        <p:blipFill>
          <a:blip r:embed="rId3" cstate="print"/>
          <a:stretch>
            <a:fillRect/>
          </a:stretch>
        </p:blipFill>
        <p:spPr>
          <a:xfrm rot="5400000">
            <a:off x="-3018467" y="3031458"/>
            <a:ext cx="6480573" cy="420434"/>
          </a:xfrm>
          <a:prstGeom prst="rect">
            <a:avLst/>
          </a:prstGeom>
        </p:spPr>
      </p:pic>
      <p:pic>
        <p:nvPicPr>
          <p:cNvPr id="7" name="Picture 6">
            <a:extLst>
              <a:ext uri="{FF2B5EF4-FFF2-40B4-BE49-F238E27FC236}">
                <a16:creationId xmlns:a16="http://schemas.microsoft.com/office/drawing/2014/main" id="{61D039C1-BFCD-4197-8718-5AA33715DBED}"/>
              </a:ext>
            </a:extLst>
          </p:cNvPr>
          <p:cNvPicPr>
            <a:picLocks noChangeAspect="1"/>
          </p:cNvPicPr>
          <p:nvPr/>
        </p:nvPicPr>
        <p:blipFill>
          <a:blip r:embed="rId4"/>
          <a:stretch>
            <a:fillRect/>
          </a:stretch>
        </p:blipFill>
        <p:spPr>
          <a:xfrm>
            <a:off x="3716927" y="5345273"/>
            <a:ext cx="2210984" cy="979868"/>
          </a:xfrm>
          <a:prstGeom prst="rect">
            <a:avLst/>
          </a:prstGeom>
        </p:spPr>
      </p:pic>
      <p:sp>
        <p:nvSpPr>
          <p:cNvPr id="11" name="Rectangle 7">
            <a:extLst>
              <a:ext uri="{FF2B5EF4-FFF2-40B4-BE49-F238E27FC236}">
                <a16:creationId xmlns:a16="http://schemas.microsoft.com/office/drawing/2014/main" id="{26418011-E20F-EA98-7001-108A51993ECF}"/>
              </a:ext>
            </a:extLst>
          </p:cNvPr>
          <p:cNvSpPr>
            <a:spLocks noChangeArrowheads="1"/>
          </p:cNvSpPr>
          <p:nvPr/>
        </p:nvSpPr>
        <p:spPr bwMode="auto">
          <a:xfrm>
            <a:off x="645948" y="111602"/>
            <a:ext cx="5985626" cy="122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r>
              <a:rPr kumimoji="0" lang="en-GB" altLang="en-US" sz="3402"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to Log In</a:t>
            </a:r>
            <a:endParaRPr kumimoji="0" lang="en-GB" altLang="en-US" sz="3402" b="0" i="0" u="none" strike="noStrike" cap="none" normalizeH="0" baseline="0" dirty="0">
              <a:ln>
                <a:noFill/>
              </a:ln>
              <a:solidFill>
                <a:schemeClr val="tx1"/>
              </a:solidFill>
              <a:effectLst/>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268"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C3FE14B2-DCF9-B356-6AF1-3A7A0B4FA2E8}"/>
              </a:ext>
            </a:extLst>
          </p:cNvPr>
          <p:cNvSpPr>
            <a:spLocks noChangeArrowheads="1"/>
          </p:cNvSpPr>
          <p:nvPr/>
        </p:nvSpPr>
        <p:spPr bwMode="auto">
          <a:xfrm>
            <a:off x="1019729" y="2553134"/>
            <a:ext cx="174564" cy="7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64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DC784575-EF18-128D-261F-158D83E376EB}"/>
              </a:ext>
            </a:extLst>
          </p:cNvPr>
          <p:cNvSpPr txBox="1"/>
          <p:nvPr/>
        </p:nvSpPr>
        <p:spPr>
          <a:xfrm>
            <a:off x="423880" y="648144"/>
            <a:ext cx="5715785" cy="4973332"/>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324041" indent="-324041">
              <a:buFont typeface="Arial" panose="020B0604020202020204" pitchFamily="34" charset="0"/>
              <a:buChar char="•"/>
            </a:pPr>
            <a:r>
              <a:rPr lang="en-GB" sz="2268" b="0" dirty="0">
                <a:latin typeface="+mn-lt"/>
              </a:rPr>
              <a:t>Open the authenticator app on your phone, add a new account/token and opt to scan the QR code. This should generate a six digit code.</a:t>
            </a:r>
          </a:p>
          <a:p>
            <a:pPr marL="324041" indent="-324041">
              <a:buFont typeface="Arial" panose="020B0604020202020204" pitchFamily="34" charset="0"/>
              <a:buChar char="•"/>
            </a:pPr>
            <a:r>
              <a:rPr lang="en-GB" sz="2268" b="0" dirty="0">
                <a:latin typeface="+mn-lt"/>
              </a:rPr>
              <a:t>When the code has been successfully scanned a new account will have been added to your authenticator app called Northorpe Hall (username).</a:t>
            </a:r>
          </a:p>
          <a:p>
            <a:pPr marL="324041" indent="-324041">
              <a:buFont typeface="Arial" panose="020B0604020202020204" pitchFamily="34" charset="0"/>
              <a:buChar char="•"/>
            </a:pPr>
            <a:r>
              <a:rPr lang="en-GB" sz="2268" b="0" dirty="0">
                <a:latin typeface="+mn-lt"/>
              </a:rPr>
              <a:t>The account should have a six digit number under it. Enter this into the One Time Passcode (OTP) box on the platform. </a:t>
            </a:r>
          </a:p>
          <a:p>
            <a:pPr marL="324041" indent="-324041">
              <a:buFont typeface="Arial" panose="020B0604020202020204" pitchFamily="34" charset="0"/>
              <a:buChar char="•"/>
            </a:pPr>
            <a:r>
              <a:rPr lang="en-GB" sz="2268" b="0" dirty="0">
                <a:latin typeface="+mn-lt"/>
              </a:rPr>
              <a:t>The one time passcodes expire in 30 seconds. If it does expire, the app will give you a new code to use.</a:t>
            </a:r>
          </a:p>
        </p:txBody>
      </p:sp>
      <p:pic>
        <p:nvPicPr>
          <p:cNvPr id="5" name="Picture 4" descr="Qr code&#10;&#10;Description automatically generated">
            <a:extLst>
              <a:ext uri="{FF2B5EF4-FFF2-40B4-BE49-F238E27FC236}">
                <a16:creationId xmlns:a16="http://schemas.microsoft.com/office/drawing/2014/main" id="{65FA9BC0-C1B9-A2A3-B97F-23FA7D7668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4050" y="719212"/>
            <a:ext cx="2210984" cy="4885413"/>
          </a:xfrm>
          <a:prstGeom prst="rect">
            <a:avLst/>
          </a:prstGeom>
        </p:spPr>
      </p:pic>
    </p:spTree>
    <p:extLst>
      <p:ext uri="{BB962C8B-B14F-4D97-AF65-F5344CB8AC3E}">
        <p14:creationId xmlns:p14="http://schemas.microsoft.com/office/powerpoint/2010/main" val="355700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ple Bit.JPG">
            <a:extLst>
              <a:ext uri="{FF2B5EF4-FFF2-40B4-BE49-F238E27FC236}">
                <a16:creationId xmlns:a16="http://schemas.microsoft.com/office/drawing/2014/main" id="{51B7D583-942C-4388-A000-5FF6DE2296FB}"/>
              </a:ext>
            </a:extLst>
          </p:cNvPr>
          <p:cNvPicPr>
            <a:picLocks noChangeAspect="1"/>
          </p:cNvPicPr>
          <p:nvPr/>
        </p:nvPicPr>
        <p:blipFill>
          <a:blip r:embed="rId3" cstate="print"/>
          <a:stretch>
            <a:fillRect/>
          </a:stretch>
        </p:blipFill>
        <p:spPr>
          <a:xfrm rot="5400000">
            <a:off x="-3018467" y="3031458"/>
            <a:ext cx="6480573" cy="420434"/>
          </a:xfrm>
          <a:prstGeom prst="rect">
            <a:avLst/>
          </a:prstGeom>
        </p:spPr>
      </p:pic>
      <p:pic>
        <p:nvPicPr>
          <p:cNvPr id="7" name="Picture 6">
            <a:extLst>
              <a:ext uri="{FF2B5EF4-FFF2-40B4-BE49-F238E27FC236}">
                <a16:creationId xmlns:a16="http://schemas.microsoft.com/office/drawing/2014/main" id="{61D039C1-BFCD-4197-8718-5AA33715DBED}"/>
              </a:ext>
            </a:extLst>
          </p:cNvPr>
          <p:cNvPicPr>
            <a:picLocks noChangeAspect="1"/>
          </p:cNvPicPr>
          <p:nvPr/>
        </p:nvPicPr>
        <p:blipFill>
          <a:blip r:embed="rId4"/>
          <a:stretch>
            <a:fillRect/>
          </a:stretch>
        </p:blipFill>
        <p:spPr>
          <a:xfrm>
            <a:off x="6086272" y="5502094"/>
            <a:ext cx="2210984" cy="979868"/>
          </a:xfrm>
          <a:prstGeom prst="rect">
            <a:avLst/>
          </a:prstGeom>
        </p:spPr>
      </p:pic>
      <p:sp>
        <p:nvSpPr>
          <p:cNvPr id="11" name="Rectangle 7">
            <a:extLst>
              <a:ext uri="{FF2B5EF4-FFF2-40B4-BE49-F238E27FC236}">
                <a16:creationId xmlns:a16="http://schemas.microsoft.com/office/drawing/2014/main" id="{26418011-E20F-EA98-7001-108A51993ECF}"/>
              </a:ext>
            </a:extLst>
          </p:cNvPr>
          <p:cNvSpPr>
            <a:spLocks noChangeArrowheads="1"/>
          </p:cNvSpPr>
          <p:nvPr/>
        </p:nvSpPr>
        <p:spPr bwMode="auto">
          <a:xfrm>
            <a:off x="645948" y="352903"/>
            <a:ext cx="7348866" cy="162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r>
              <a:rPr kumimoji="0" lang="en-GB" altLang="en-US" sz="415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Neurodevelopment Pathway Update  </a:t>
            </a: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C3FE14B2-DCF9-B356-6AF1-3A7A0B4FA2E8}"/>
              </a:ext>
            </a:extLst>
          </p:cNvPr>
          <p:cNvSpPr>
            <a:spLocks noChangeArrowheads="1"/>
          </p:cNvSpPr>
          <p:nvPr/>
        </p:nvSpPr>
        <p:spPr bwMode="auto">
          <a:xfrm>
            <a:off x="1019729" y="2553134"/>
            <a:ext cx="174564" cy="7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64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29550BCC-2422-FECF-99F1-6B476C20CC79}"/>
              </a:ext>
            </a:extLst>
          </p:cNvPr>
          <p:cNvSpPr txBox="1"/>
          <p:nvPr/>
        </p:nvSpPr>
        <p:spPr>
          <a:xfrm>
            <a:off x="577903" y="1658763"/>
            <a:ext cx="7740566" cy="3744662"/>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432054" indent="-432054">
              <a:lnSpc>
                <a:spcPct val="107000"/>
              </a:lnSpc>
              <a:spcAft>
                <a:spcPts val="756"/>
              </a:spcAft>
              <a:buFont typeface="Arial" panose="020B0604020202020204" pitchFamily="34" charset="0"/>
              <a:buChar char="•"/>
            </a:pPr>
            <a:r>
              <a:rPr lang="en-GB" sz="3024" b="0" dirty="0">
                <a:latin typeface="Calibri" panose="020F0502020204030204" pitchFamily="34" charset="0"/>
                <a:ea typeface="Calibri" panose="020F0502020204030204" pitchFamily="34" charset="0"/>
                <a:cs typeface="Times New Roman" panose="02020603050405020304" pitchFamily="18" charset="0"/>
              </a:rPr>
              <a:t>CAMHS are piloting a new referral pathway. </a:t>
            </a:r>
          </a:p>
          <a:p>
            <a:pPr marL="432054" indent="-432054">
              <a:lnSpc>
                <a:spcPct val="107000"/>
              </a:lnSpc>
              <a:spcAft>
                <a:spcPts val="756"/>
              </a:spcAft>
              <a:buFont typeface="Arial" panose="020B0604020202020204" pitchFamily="34" charset="0"/>
              <a:buChar char="•"/>
            </a:pPr>
            <a:r>
              <a:rPr lang="en-GB" sz="3024" b="0" dirty="0">
                <a:effectLst/>
                <a:latin typeface="Calibri" panose="020F0502020204030204" pitchFamily="34" charset="0"/>
                <a:ea typeface="Calibri" panose="020F0502020204030204" pitchFamily="34" charset="0"/>
                <a:cs typeface="Times New Roman" panose="02020603050405020304" pitchFamily="18" charset="0"/>
              </a:rPr>
              <a:t>Parents and GPs </a:t>
            </a:r>
            <a:r>
              <a:rPr lang="en-GB" sz="3024" dirty="0">
                <a:effectLst/>
                <a:latin typeface="Calibri" panose="020F0502020204030204" pitchFamily="34" charset="0"/>
                <a:ea typeface="Calibri" panose="020F0502020204030204" pitchFamily="34" charset="0"/>
                <a:cs typeface="Times New Roman" panose="02020603050405020304" pitchFamily="18" charset="0"/>
              </a:rPr>
              <a:t>cannot</a:t>
            </a:r>
            <a:r>
              <a:rPr lang="en-GB" sz="3024" b="0" dirty="0">
                <a:effectLst/>
                <a:latin typeface="Calibri" panose="020F0502020204030204" pitchFamily="34" charset="0"/>
                <a:ea typeface="Calibri" panose="020F0502020204030204" pitchFamily="34" charset="0"/>
                <a:cs typeface="Times New Roman" panose="02020603050405020304" pitchFamily="18" charset="0"/>
              </a:rPr>
              <a:t> make a request for assessment. </a:t>
            </a:r>
          </a:p>
          <a:p>
            <a:pPr marL="432054" indent="-432054">
              <a:lnSpc>
                <a:spcPct val="107000"/>
              </a:lnSpc>
              <a:spcAft>
                <a:spcPts val="756"/>
              </a:spcAft>
              <a:buFont typeface="Arial" panose="020B0604020202020204" pitchFamily="34" charset="0"/>
              <a:buChar char="•"/>
            </a:pPr>
            <a:r>
              <a:rPr lang="en-GB" sz="3024" b="0" dirty="0">
                <a:latin typeface="Calibri" panose="020F0502020204030204" pitchFamily="34" charset="0"/>
                <a:ea typeface="Calibri" panose="020F0502020204030204" pitchFamily="34" charset="0"/>
                <a:cs typeface="Times New Roman" panose="02020603050405020304" pitchFamily="18" charset="0"/>
              </a:rPr>
              <a:t>Requests for assessment must be made by the SENCO, Educational Psychologist, a Speech and Language Therapist or a professional who knows the child well. </a:t>
            </a:r>
          </a:p>
        </p:txBody>
      </p:sp>
    </p:spTree>
    <p:extLst>
      <p:ext uri="{BB962C8B-B14F-4D97-AF65-F5344CB8AC3E}">
        <p14:creationId xmlns:p14="http://schemas.microsoft.com/office/powerpoint/2010/main" val="211989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ple Bit.JPG">
            <a:extLst>
              <a:ext uri="{FF2B5EF4-FFF2-40B4-BE49-F238E27FC236}">
                <a16:creationId xmlns:a16="http://schemas.microsoft.com/office/drawing/2014/main" id="{51B7D583-942C-4388-A000-5FF6DE2296FB}"/>
              </a:ext>
            </a:extLst>
          </p:cNvPr>
          <p:cNvPicPr>
            <a:picLocks noChangeAspect="1"/>
          </p:cNvPicPr>
          <p:nvPr/>
        </p:nvPicPr>
        <p:blipFill>
          <a:blip r:embed="rId3" cstate="print"/>
          <a:stretch>
            <a:fillRect/>
          </a:stretch>
        </p:blipFill>
        <p:spPr>
          <a:xfrm rot="5400000">
            <a:off x="-3018467" y="3031458"/>
            <a:ext cx="6480573" cy="420434"/>
          </a:xfrm>
          <a:prstGeom prst="rect">
            <a:avLst/>
          </a:prstGeom>
        </p:spPr>
      </p:pic>
      <p:pic>
        <p:nvPicPr>
          <p:cNvPr id="7" name="Picture 6">
            <a:extLst>
              <a:ext uri="{FF2B5EF4-FFF2-40B4-BE49-F238E27FC236}">
                <a16:creationId xmlns:a16="http://schemas.microsoft.com/office/drawing/2014/main" id="{61D039C1-BFCD-4197-8718-5AA33715DBED}"/>
              </a:ext>
            </a:extLst>
          </p:cNvPr>
          <p:cNvPicPr>
            <a:picLocks noChangeAspect="1"/>
          </p:cNvPicPr>
          <p:nvPr/>
        </p:nvPicPr>
        <p:blipFill>
          <a:blip r:embed="rId4"/>
          <a:stretch>
            <a:fillRect/>
          </a:stretch>
        </p:blipFill>
        <p:spPr>
          <a:xfrm>
            <a:off x="6225643" y="5479615"/>
            <a:ext cx="2210984" cy="979868"/>
          </a:xfrm>
          <a:prstGeom prst="rect">
            <a:avLst/>
          </a:prstGeom>
        </p:spPr>
      </p:pic>
      <p:sp>
        <p:nvSpPr>
          <p:cNvPr id="11" name="Rectangle 7">
            <a:extLst>
              <a:ext uri="{FF2B5EF4-FFF2-40B4-BE49-F238E27FC236}">
                <a16:creationId xmlns:a16="http://schemas.microsoft.com/office/drawing/2014/main" id="{26418011-E20F-EA98-7001-108A51993ECF}"/>
              </a:ext>
            </a:extLst>
          </p:cNvPr>
          <p:cNvSpPr>
            <a:spLocks noChangeArrowheads="1"/>
          </p:cNvSpPr>
          <p:nvPr/>
        </p:nvSpPr>
        <p:spPr bwMode="auto">
          <a:xfrm>
            <a:off x="798860" y="210459"/>
            <a:ext cx="7348866" cy="162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r>
              <a:rPr kumimoji="0" lang="en-GB" altLang="en-US" sz="415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Neurodevelopment Pathway Update  </a:t>
            </a: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C3FE14B2-DCF9-B356-6AF1-3A7A0B4FA2E8}"/>
              </a:ext>
            </a:extLst>
          </p:cNvPr>
          <p:cNvSpPr>
            <a:spLocks noChangeArrowheads="1"/>
          </p:cNvSpPr>
          <p:nvPr/>
        </p:nvSpPr>
        <p:spPr bwMode="auto">
          <a:xfrm>
            <a:off x="1019729" y="2553134"/>
            <a:ext cx="174564" cy="7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64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29550BCC-2422-FECF-99F1-6B476C20CC79}"/>
              </a:ext>
            </a:extLst>
          </p:cNvPr>
          <p:cNvSpPr txBox="1"/>
          <p:nvPr/>
        </p:nvSpPr>
        <p:spPr>
          <a:xfrm>
            <a:off x="395708" y="1469310"/>
            <a:ext cx="8233452" cy="4182677"/>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432054" indent="-432054">
              <a:lnSpc>
                <a:spcPct val="107000"/>
              </a:lnSpc>
              <a:spcAft>
                <a:spcPts val="756"/>
              </a:spcAft>
              <a:buFont typeface="Arial" panose="020B0604020202020204" pitchFamily="34" charset="0"/>
              <a:buChar char="•"/>
            </a:pPr>
            <a:r>
              <a:rPr lang="en-GB" sz="2646" b="0" dirty="0">
                <a:effectLst/>
                <a:latin typeface="Calibri" panose="020F0502020204030204" pitchFamily="34" charset="0"/>
                <a:ea typeface="Calibri" panose="020F0502020204030204" pitchFamily="34" charset="0"/>
                <a:cs typeface="Times New Roman" panose="02020603050405020304" pitchFamily="18" charset="0"/>
              </a:rPr>
              <a:t>Prior to making a request for assessment, the SENCO must create a picture of need from all staff who know the child and from parents. </a:t>
            </a:r>
          </a:p>
          <a:p>
            <a:pPr marL="432054" indent="-432054">
              <a:lnSpc>
                <a:spcPct val="107000"/>
              </a:lnSpc>
              <a:spcAft>
                <a:spcPts val="756"/>
              </a:spcAft>
              <a:buFont typeface="Arial" panose="020B0604020202020204" pitchFamily="34" charset="0"/>
              <a:buChar char="•"/>
            </a:pPr>
            <a:r>
              <a:rPr lang="en-GB" sz="2646" b="0" dirty="0">
                <a:latin typeface="Calibri" panose="020F0502020204030204" pitchFamily="34" charset="0"/>
                <a:ea typeface="Calibri" panose="020F0502020204030204" pitchFamily="34" charset="0"/>
                <a:cs typeface="Times New Roman" panose="02020603050405020304" pitchFamily="18" charset="0"/>
              </a:rPr>
              <a:t>The SENCO can book an appointment for a telephone consultation by phoning</a:t>
            </a:r>
            <a:r>
              <a:rPr lang="en-GB" sz="2646" b="0" dirty="0">
                <a:latin typeface="+mn-lt"/>
                <a:ea typeface="Calibri" panose="020F0502020204030204" pitchFamily="34" charset="0"/>
                <a:cs typeface="Times New Roman" panose="02020603050405020304" pitchFamily="18" charset="0"/>
              </a:rPr>
              <a:t> </a:t>
            </a:r>
            <a:r>
              <a:rPr lang="en-GB" sz="2646" b="0" i="0" dirty="0">
                <a:solidFill>
                  <a:srgbClr val="000000"/>
                </a:solidFill>
                <a:effectLst/>
                <a:latin typeface="+mn-lt"/>
              </a:rPr>
              <a:t>01484 343184. </a:t>
            </a:r>
          </a:p>
          <a:p>
            <a:pPr marL="432054" indent="-432054">
              <a:lnSpc>
                <a:spcPct val="107000"/>
              </a:lnSpc>
              <a:spcAft>
                <a:spcPts val="756"/>
              </a:spcAft>
              <a:buFont typeface="Arial" panose="020B0604020202020204" pitchFamily="34" charset="0"/>
              <a:buChar char="•"/>
            </a:pPr>
            <a:r>
              <a:rPr lang="en-GB" sz="2646" b="0" dirty="0">
                <a:effectLst/>
                <a:latin typeface="+mn-lt"/>
                <a:ea typeface="Calibri" panose="020F0502020204030204" pitchFamily="34" charset="0"/>
                <a:cs typeface="Times New Roman" panose="02020603050405020304" pitchFamily="18" charset="0"/>
              </a:rPr>
              <a:t>Referrer telephones the neurodevelopmental assessment service at the agreed time to discuss the referral. The appointment should take no longer than 30 minutes</a:t>
            </a:r>
          </a:p>
        </p:txBody>
      </p:sp>
    </p:spTree>
    <p:extLst>
      <p:ext uri="{BB962C8B-B14F-4D97-AF65-F5344CB8AC3E}">
        <p14:creationId xmlns:p14="http://schemas.microsoft.com/office/powerpoint/2010/main" val="189857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ple Bit.JPG">
            <a:extLst>
              <a:ext uri="{FF2B5EF4-FFF2-40B4-BE49-F238E27FC236}">
                <a16:creationId xmlns:a16="http://schemas.microsoft.com/office/drawing/2014/main" id="{51B7D583-942C-4388-A000-5FF6DE2296FB}"/>
              </a:ext>
            </a:extLst>
          </p:cNvPr>
          <p:cNvPicPr>
            <a:picLocks noChangeAspect="1"/>
          </p:cNvPicPr>
          <p:nvPr/>
        </p:nvPicPr>
        <p:blipFill>
          <a:blip r:embed="rId3" cstate="print"/>
          <a:stretch>
            <a:fillRect/>
          </a:stretch>
        </p:blipFill>
        <p:spPr>
          <a:xfrm rot="5400000">
            <a:off x="-3018467" y="3031458"/>
            <a:ext cx="6480573" cy="420434"/>
          </a:xfrm>
          <a:prstGeom prst="rect">
            <a:avLst/>
          </a:prstGeom>
        </p:spPr>
      </p:pic>
      <p:pic>
        <p:nvPicPr>
          <p:cNvPr id="7" name="Picture 6">
            <a:extLst>
              <a:ext uri="{FF2B5EF4-FFF2-40B4-BE49-F238E27FC236}">
                <a16:creationId xmlns:a16="http://schemas.microsoft.com/office/drawing/2014/main" id="{61D039C1-BFCD-4197-8718-5AA33715DBED}"/>
              </a:ext>
            </a:extLst>
          </p:cNvPr>
          <p:cNvPicPr>
            <a:picLocks noChangeAspect="1"/>
          </p:cNvPicPr>
          <p:nvPr/>
        </p:nvPicPr>
        <p:blipFill>
          <a:blip r:embed="rId4"/>
          <a:stretch>
            <a:fillRect/>
          </a:stretch>
        </p:blipFill>
        <p:spPr>
          <a:xfrm>
            <a:off x="5533027" y="4764961"/>
            <a:ext cx="2763678" cy="1224811"/>
          </a:xfrm>
          <a:prstGeom prst="rect">
            <a:avLst/>
          </a:prstGeom>
        </p:spPr>
      </p:pic>
      <p:sp>
        <p:nvSpPr>
          <p:cNvPr id="11" name="Rectangle 7">
            <a:extLst>
              <a:ext uri="{FF2B5EF4-FFF2-40B4-BE49-F238E27FC236}">
                <a16:creationId xmlns:a16="http://schemas.microsoft.com/office/drawing/2014/main" id="{26418011-E20F-EA98-7001-108A51993ECF}"/>
              </a:ext>
            </a:extLst>
          </p:cNvPr>
          <p:cNvSpPr>
            <a:spLocks noChangeArrowheads="1"/>
          </p:cNvSpPr>
          <p:nvPr/>
        </p:nvSpPr>
        <p:spPr bwMode="auto">
          <a:xfrm>
            <a:off x="645948" y="32981"/>
            <a:ext cx="7348866"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r>
              <a:rPr kumimoji="0" lang="en-GB" altLang="en-US" sz="415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Neurodevelopment Pathway Update  </a:t>
            </a: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415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C3FE14B2-DCF9-B356-6AF1-3A7A0B4FA2E8}"/>
              </a:ext>
            </a:extLst>
          </p:cNvPr>
          <p:cNvSpPr>
            <a:spLocks noChangeArrowheads="1"/>
          </p:cNvSpPr>
          <p:nvPr/>
        </p:nvSpPr>
        <p:spPr bwMode="auto">
          <a:xfrm>
            <a:off x="1019729" y="2553134"/>
            <a:ext cx="174564" cy="7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64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5045E7CB-7E30-F422-0A35-5A19568B72D4}"/>
              </a:ext>
            </a:extLst>
          </p:cNvPr>
          <p:cNvSpPr txBox="1"/>
          <p:nvPr/>
        </p:nvSpPr>
        <p:spPr>
          <a:xfrm>
            <a:off x="645948" y="1540549"/>
            <a:ext cx="8233452" cy="2875723"/>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432054" indent="-432054">
              <a:lnSpc>
                <a:spcPct val="107000"/>
              </a:lnSpc>
              <a:spcAft>
                <a:spcPts val="756"/>
              </a:spcAft>
              <a:buFont typeface="Arial" panose="020B0604020202020204" pitchFamily="34" charset="0"/>
              <a:buChar char="•"/>
            </a:pPr>
            <a:r>
              <a:rPr lang="en-GB" sz="2646" b="0" dirty="0">
                <a:effectLst/>
                <a:latin typeface="Calibri" panose="020F0502020204030204" pitchFamily="34" charset="0"/>
                <a:ea typeface="Calibri" panose="020F0502020204030204" pitchFamily="34" charset="0"/>
                <a:cs typeface="Times New Roman" panose="02020603050405020304" pitchFamily="18" charset="0"/>
              </a:rPr>
              <a:t>Referrals made before 19</a:t>
            </a:r>
            <a:r>
              <a:rPr lang="en-GB" sz="2646" b="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646" b="0" dirty="0">
                <a:effectLst/>
                <a:latin typeface="Calibri" panose="020F0502020204030204" pitchFamily="34" charset="0"/>
                <a:ea typeface="Calibri" panose="020F0502020204030204" pitchFamily="34" charset="0"/>
                <a:cs typeface="Times New Roman" panose="02020603050405020304" pitchFamily="18" charset="0"/>
              </a:rPr>
              <a:t> July continue on the old pathway.</a:t>
            </a:r>
          </a:p>
          <a:p>
            <a:pPr marL="432054" indent="-432054">
              <a:lnSpc>
                <a:spcPct val="107000"/>
              </a:lnSpc>
              <a:spcAft>
                <a:spcPts val="756"/>
              </a:spcAft>
              <a:buFont typeface="Arial" panose="020B0604020202020204" pitchFamily="34" charset="0"/>
              <a:buChar char="•"/>
            </a:pPr>
            <a:r>
              <a:rPr lang="en-GB" sz="2646" b="0" dirty="0">
                <a:latin typeface="Calibri" panose="020F0502020204030204" pitchFamily="34" charset="0"/>
                <a:ea typeface="Calibri" panose="020F0502020204030204" pitchFamily="34" charset="0"/>
                <a:cs typeface="Times New Roman" panose="02020603050405020304" pitchFamily="18" charset="0"/>
              </a:rPr>
              <a:t>Referrals made after 22</a:t>
            </a:r>
            <a:r>
              <a:rPr lang="en-GB" sz="2646" b="0" baseline="30000" dirty="0">
                <a:latin typeface="Calibri" panose="020F0502020204030204" pitchFamily="34" charset="0"/>
                <a:ea typeface="Calibri" panose="020F0502020204030204" pitchFamily="34" charset="0"/>
                <a:cs typeface="Times New Roman" panose="02020603050405020304" pitchFamily="18" charset="0"/>
              </a:rPr>
              <a:t>nd</a:t>
            </a:r>
            <a:r>
              <a:rPr lang="en-GB" sz="2646" b="0" dirty="0">
                <a:latin typeface="Calibri" panose="020F0502020204030204" pitchFamily="34" charset="0"/>
                <a:ea typeface="Calibri" panose="020F0502020204030204" pitchFamily="34" charset="0"/>
                <a:cs typeface="Times New Roman" panose="02020603050405020304" pitchFamily="18" charset="0"/>
              </a:rPr>
              <a:t> July need to follow the new system.</a:t>
            </a:r>
          </a:p>
          <a:p>
            <a:pPr marL="432054" indent="-432054">
              <a:lnSpc>
                <a:spcPct val="107000"/>
              </a:lnSpc>
              <a:spcAft>
                <a:spcPts val="756"/>
              </a:spcAft>
              <a:buFont typeface="Arial" panose="020B0604020202020204" pitchFamily="34" charset="0"/>
              <a:buChar char="•"/>
            </a:pPr>
            <a:r>
              <a:rPr lang="en-GB" sz="2646" b="0" dirty="0">
                <a:latin typeface="Calibri" panose="020F0502020204030204" pitchFamily="34" charset="0"/>
                <a:ea typeface="Calibri" panose="020F0502020204030204" pitchFamily="34" charset="0"/>
                <a:cs typeface="Times New Roman" panose="02020603050405020304" pitchFamily="18" charset="0"/>
              </a:rPr>
              <a:t>Telephone the Thriving Kirklees neurodevelopmental assessment service on </a:t>
            </a:r>
            <a:r>
              <a:rPr lang="en-GB" sz="2646" dirty="0">
                <a:latin typeface="Calibri" panose="020F0502020204030204" pitchFamily="34" charset="0"/>
                <a:ea typeface="Calibri" panose="020F0502020204030204" pitchFamily="34" charset="0"/>
                <a:cs typeface="Times New Roman" panose="02020603050405020304" pitchFamily="18" charset="0"/>
              </a:rPr>
              <a:t>01484 343184.</a:t>
            </a:r>
          </a:p>
        </p:txBody>
      </p:sp>
    </p:spTree>
    <p:extLst>
      <p:ext uri="{BB962C8B-B14F-4D97-AF65-F5344CB8AC3E}">
        <p14:creationId xmlns:p14="http://schemas.microsoft.com/office/powerpoint/2010/main" val="2433387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ple Bit.JPG">
            <a:extLst>
              <a:ext uri="{FF2B5EF4-FFF2-40B4-BE49-F238E27FC236}">
                <a16:creationId xmlns:a16="http://schemas.microsoft.com/office/drawing/2014/main" id="{51B7D583-942C-4388-A000-5FF6DE2296FB}"/>
              </a:ext>
            </a:extLst>
          </p:cNvPr>
          <p:cNvPicPr>
            <a:picLocks noChangeAspect="1"/>
          </p:cNvPicPr>
          <p:nvPr/>
        </p:nvPicPr>
        <p:blipFill>
          <a:blip r:embed="rId3" cstate="print"/>
          <a:stretch>
            <a:fillRect/>
          </a:stretch>
        </p:blipFill>
        <p:spPr>
          <a:xfrm rot="5400000">
            <a:off x="-3018467" y="3031458"/>
            <a:ext cx="6480573" cy="420434"/>
          </a:xfrm>
          <a:prstGeom prst="rect">
            <a:avLst/>
          </a:prstGeom>
        </p:spPr>
      </p:pic>
      <p:pic>
        <p:nvPicPr>
          <p:cNvPr id="7" name="Picture 6">
            <a:extLst>
              <a:ext uri="{FF2B5EF4-FFF2-40B4-BE49-F238E27FC236}">
                <a16:creationId xmlns:a16="http://schemas.microsoft.com/office/drawing/2014/main" id="{61D039C1-BFCD-4197-8718-5AA33715DBED}"/>
              </a:ext>
            </a:extLst>
          </p:cNvPr>
          <p:cNvPicPr>
            <a:picLocks noChangeAspect="1"/>
          </p:cNvPicPr>
          <p:nvPr/>
        </p:nvPicPr>
        <p:blipFill>
          <a:blip r:embed="rId4"/>
          <a:stretch>
            <a:fillRect/>
          </a:stretch>
        </p:blipFill>
        <p:spPr>
          <a:xfrm>
            <a:off x="5997741" y="5150580"/>
            <a:ext cx="2210984" cy="979868"/>
          </a:xfrm>
          <a:prstGeom prst="rect">
            <a:avLst/>
          </a:prstGeom>
        </p:spPr>
      </p:pic>
      <p:sp>
        <p:nvSpPr>
          <p:cNvPr id="11" name="Rectangle 7">
            <a:extLst>
              <a:ext uri="{FF2B5EF4-FFF2-40B4-BE49-F238E27FC236}">
                <a16:creationId xmlns:a16="http://schemas.microsoft.com/office/drawing/2014/main" id="{26418011-E20F-EA98-7001-108A51993ECF}"/>
              </a:ext>
            </a:extLst>
          </p:cNvPr>
          <p:cNvSpPr>
            <a:spLocks noChangeArrowheads="1"/>
          </p:cNvSpPr>
          <p:nvPr/>
        </p:nvSpPr>
        <p:spPr bwMode="auto">
          <a:xfrm>
            <a:off x="645948" y="352903"/>
            <a:ext cx="7348866" cy="162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r>
              <a:rPr kumimoji="0" lang="en-GB" altLang="en-US" sz="415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CAHMS Crisis Team Offer</a:t>
            </a: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415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C3FE14B2-DCF9-B356-6AF1-3A7A0B4FA2E8}"/>
              </a:ext>
            </a:extLst>
          </p:cNvPr>
          <p:cNvSpPr>
            <a:spLocks noChangeArrowheads="1"/>
          </p:cNvSpPr>
          <p:nvPr/>
        </p:nvSpPr>
        <p:spPr bwMode="auto">
          <a:xfrm>
            <a:off x="1019729" y="2553134"/>
            <a:ext cx="174564" cy="7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64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5045E7CB-7E30-F422-0A35-5A19568B72D4}"/>
              </a:ext>
            </a:extLst>
          </p:cNvPr>
          <p:cNvSpPr txBox="1"/>
          <p:nvPr/>
        </p:nvSpPr>
        <p:spPr>
          <a:xfrm>
            <a:off x="432037" y="980983"/>
            <a:ext cx="8233452" cy="4618329"/>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432054" indent="-432054">
              <a:lnSpc>
                <a:spcPct val="107000"/>
              </a:lnSpc>
              <a:spcAft>
                <a:spcPts val="756"/>
              </a:spcAft>
              <a:buFont typeface="Arial" panose="020B0604020202020204" pitchFamily="34" charset="0"/>
              <a:buChar char="•"/>
            </a:pPr>
            <a:r>
              <a:rPr lang="en-GB" sz="2646" b="0" dirty="0">
                <a:effectLst/>
                <a:latin typeface="+mn-lt"/>
                <a:ea typeface="Calibri" panose="020F0502020204030204" pitchFamily="34" charset="0"/>
                <a:cs typeface="Times New Roman" panose="02020603050405020304" pitchFamily="18" charset="0"/>
              </a:rPr>
              <a:t>Link between CAMHs crisis and schools as lot of young people attending A&amp;E and been referred to the service from schools.  </a:t>
            </a:r>
          </a:p>
          <a:p>
            <a:pPr marL="432054" indent="-432054">
              <a:lnSpc>
                <a:spcPct val="107000"/>
              </a:lnSpc>
              <a:spcAft>
                <a:spcPts val="756"/>
              </a:spcAft>
              <a:buFont typeface="Arial" panose="020B0604020202020204" pitchFamily="34" charset="0"/>
              <a:buChar char="•"/>
            </a:pPr>
            <a:r>
              <a:rPr lang="en-GB" sz="2646" b="0" dirty="0">
                <a:latin typeface="+mn-lt"/>
                <a:ea typeface="Calibri" panose="020F0502020204030204" pitchFamily="34" charset="0"/>
                <a:cs typeface="Times New Roman" panose="02020603050405020304" pitchFamily="18" charset="0"/>
              </a:rPr>
              <a:t>U</a:t>
            </a:r>
            <a:r>
              <a:rPr lang="en-GB" sz="2646" b="0" dirty="0">
                <a:effectLst/>
                <a:latin typeface="+mn-lt"/>
                <a:ea typeface="Calibri" panose="020F0502020204030204" pitchFamily="34" charset="0"/>
                <a:cs typeface="Times New Roman" panose="02020603050405020304" pitchFamily="18" charset="0"/>
              </a:rPr>
              <a:t>nderstand that its difficult for schools to manage pupils that are/may present with risky behaviours. </a:t>
            </a:r>
          </a:p>
          <a:p>
            <a:pPr marL="432054" indent="-432054">
              <a:lnSpc>
                <a:spcPct val="107000"/>
              </a:lnSpc>
              <a:spcAft>
                <a:spcPts val="756"/>
              </a:spcAft>
              <a:buFont typeface="Arial" panose="020B0604020202020204" pitchFamily="34" charset="0"/>
              <a:buChar char="•"/>
            </a:pPr>
            <a:r>
              <a:rPr lang="en-GB" sz="2646" b="0" dirty="0">
                <a:latin typeface="+mn-lt"/>
                <a:ea typeface="Calibri" panose="020F0502020204030204" pitchFamily="34" charset="0"/>
                <a:cs typeface="Times New Roman" panose="02020603050405020304" pitchFamily="18" charset="0"/>
              </a:rPr>
              <a:t>The</a:t>
            </a:r>
            <a:r>
              <a:rPr lang="en-GB" sz="2646" b="0" dirty="0">
                <a:effectLst/>
                <a:latin typeface="+mn-lt"/>
                <a:ea typeface="Calibri" panose="020F0502020204030204" pitchFamily="34" charset="0"/>
                <a:cs typeface="Times New Roman" panose="02020603050405020304" pitchFamily="18" charset="0"/>
              </a:rPr>
              <a:t> offer is to assist schools in any way e.g. attending schools speaking to staff/parents, liaising with them via email with advice, supporting risk assessing and risk managing and discussing appropriate and inappropriate referrals to A&amp;E/ Crisis.</a:t>
            </a:r>
          </a:p>
        </p:txBody>
      </p:sp>
    </p:spTree>
    <p:extLst>
      <p:ext uri="{BB962C8B-B14F-4D97-AF65-F5344CB8AC3E}">
        <p14:creationId xmlns:p14="http://schemas.microsoft.com/office/powerpoint/2010/main" val="2030781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ple Bit.JPG">
            <a:extLst>
              <a:ext uri="{FF2B5EF4-FFF2-40B4-BE49-F238E27FC236}">
                <a16:creationId xmlns:a16="http://schemas.microsoft.com/office/drawing/2014/main" id="{51B7D583-942C-4388-A000-5FF6DE2296FB}"/>
              </a:ext>
            </a:extLst>
          </p:cNvPr>
          <p:cNvPicPr>
            <a:picLocks noChangeAspect="1"/>
          </p:cNvPicPr>
          <p:nvPr/>
        </p:nvPicPr>
        <p:blipFill>
          <a:blip r:embed="rId3" cstate="print"/>
          <a:stretch>
            <a:fillRect/>
          </a:stretch>
        </p:blipFill>
        <p:spPr>
          <a:xfrm rot="5400000">
            <a:off x="-3018467" y="3031458"/>
            <a:ext cx="6480573" cy="420434"/>
          </a:xfrm>
          <a:prstGeom prst="rect">
            <a:avLst/>
          </a:prstGeom>
        </p:spPr>
      </p:pic>
      <p:pic>
        <p:nvPicPr>
          <p:cNvPr id="7" name="Picture 6">
            <a:extLst>
              <a:ext uri="{FF2B5EF4-FFF2-40B4-BE49-F238E27FC236}">
                <a16:creationId xmlns:a16="http://schemas.microsoft.com/office/drawing/2014/main" id="{61D039C1-BFCD-4197-8718-5AA33715DBED}"/>
              </a:ext>
            </a:extLst>
          </p:cNvPr>
          <p:cNvPicPr>
            <a:picLocks noChangeAspect="1"/>
          </p:cNvPicPr>
          <p:nvPr/>
        </p:nvPicPr>
        <p:blipFill>
          <a:blip r:embed="rId4"/>
          <a:stretch>
            <a:fillRect/>
          </a:stretch>
        </p:blipFill>
        <p:spPr>
          <a:xfrm>
            <a:off x="6225643" y="5419117"/>
            <a:ext cx="2210984" cy="979868"/>
          </a:xfrm>
          <a:prstGeom prst="rect">
            <a:avLst/>
          </a:prstGeom>
        </p:spPr>
      </p:pic>
      <p:sp>
        <p:nvSpPr>
          <p:cNvPr id="11" name="Rectangle 7">
            <a:extLst>
              <a:ext uri="{FF2B5EF4-FFF2-40B4-BE49-F238E27FC236}">
                <a16:creationId xmlns:a16="http://schemas.microsoft.com/office/drawing/2014/main" id="{26418011-E20F-EA98-7001-108A51993ECF}"/>
              </a:ext>
            </a:extLst>
          </p:cNvPr>
          <p:cNvSpPr>
            <a:spLocks noChangeArrowheads="1"/>
          </p:cNvSpPr>
          <p:nvPr/>
        </p:nvSpPr>
        <p:spPr bwMode="auto">
          <a:xfrm>
            <a:off x="645948" y="352903"/>
            <a:ext cx="7348866" cy="162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r>
              <a:rPr kumimoji="0" lang="en-GB" altLang="en-US" sz="415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CAHMS Crisis Team Offer</a:t>
            </a: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415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C3FE14B2-DCF9-B356-6AF1-3A7A0B4FA2E8}"/>
              </a:ext>
            </a:extLst>
          </p:cNvPr>
          <p:cNvSpPr>
            <a:spLocks noChangeArrowheads="1"/>
          </p:cNvSpPr>
          <p:nvPr/>
        </p:nvSpPr>
        <p:spPr bwMode="auto">
          <a:xfrm>
            <a:off x="1019729" y="2553134"/>
            <a:ext cx="174564" cy="7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64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5045E7CB-7E30-F422-0A35-5A19568B72D4}"/>
              </a:ext>
            </a:extLst>
          </p:cNvPr>
          <p:cNvSpPr txBox="1"/>
          <p:nvPr/>
        </p:nvSpPr>
        <p:spPr>
          <a:xfrm>
            <a:off x="657053" y="1183673"/>
            <a:ext cx="8233452" cy="4570462"/>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a:lnSpc>
                <a:spcPct val="107000"/>
              </a:lnSpc>
              <a:spcAft>
                <a:spcPts val="756"/>
              </a:spcAft>
            </a:pPr>
            <a:r>
              <a:rPr lang="en-GB" sz="2646" b="0" dirty="0">
                <a:effectLst/>
                <a:latin typeface="+mn-lt"/>
                <a:ea typeface="Calibri" panose="020F0502020204030204" pitchFamily="34" charset="0"/>
                <a:cs typeface="Times New Roman" panose="02020603050405020304" pitchFamily="18" charset="0"/>
              </a:rPr>
              <a:t>Jodie Flynn-Daly</a:t>
            </a:r>
          </a:p>
          <a:p>
            <a:pPr>
              <a:lnSpc>
                <a:spcPct val="107000"/>
              </a:lnSpc>
              <a:spcAft>
                <a:spcPts val="756"/>
              </a:spcAft>
            </a:pPr>
            <a:r>
              <a:rPr lang="en-GB" sz="2646" b="0" dirty="0">
                <a:effectLst/>
                <a:latin typeface="+mn-lt"/>
                <a:ea typeface="Calibri" panose="020F0502020204030204" pitchFamily="34" charset="0"/>
                <a:cs typeface="Times New Roman" panose="02020603050405020304" pitchFamily="18" charset="0"/>
              </a:rPr>
              <a:t>Senior Mental Health Practitioner / Mental Health Nurse</a:t>
            </a:r>
          </a:p>
          <a:p>
            <a:pPr>
              <a:lnSpc>
                <a:spcPct val="107000"/>
              </a:lnSpc>
              <a:spcAft>
                <a:spcPts val="756"/>
              </a:spcAft>
            </a:pPr>
            <a:r>
              <a:rPr lang="en-GB" sz="2646" b="0" dirty="0">
                <a:effectLst/>
                <a:latin typeface="+mn-lt"/>
                <a:ea typeface="Calibri" panose="020F0502020204030204" pitchFamily="34" charset="0"/>
                <a:cs typeface="Times New Roman" panose="02020603050405020304" pitchFamily="18" charset="0"/>
              </a:rPr>
              <a:t>Calderdale and Kirklees CAMHS Crisis and Home Based Treatment Team</a:t>
            </a:r>
          </a:p>
          <a:p>
            <a:pPr>
              <a:lnSpc>
                <a:spcPct val="107000"/>
              </a:lnSpc>
              <a:spcAft>
                <a:spcPts val="756"/>
              </a:spcAft>
            </a:pPr>
            <a:r>
              <a:rPr lang="en-GB" sz="2646" b="0" dirty="0">
                <a:effectLst/>
                <a:latin typeface="+mn-lt"/>
                <a:ea typeface="Calibri" panose="020F0502020204030204" pitchFamily="34" charset="0"/>
                <a:cs typeface="Times New Roman" panose="02020603050405020304" pitchFamily="18" charset="0"/>
              </a:rPr>
              <a:t>Kirklees &amp; Calderdale CAMHS                                              </a:t>
            </a:r>
          </a:p>
          <a:p>
            <a:pPr>
              <a:lnSpc>
                <a:spcPct val="107000"/>
              </a:lnSpc>
              <a:spcAft>
                <a:spcPts val="756"/>
              </a:spcAft>
            </a:pPr>
            <a:r>
              <a:rPr lang="en-GB" sz="2646" b="0" dirty="0">
                <a:effectLst/>
                <a:latin typeface="+mn-lt"/>
                <a:ea typeface="Calibri" panose="020F0502020204030204" pitchFamily="34" charset="0"/>
                <a:cs typeface="Times New Roman" panose="02020603050405020304" pitchFamily="18" charset="0"/>
              </a:rPr>
              <a:t>South West Yorkshire Partnership NHS Foundation Trust</a:t>
            </a:r>
          </a:p>
          <a:p>
            <a:pPr>
              <a:lnSpc>
                <a:spcPct val="107000"/>
              </a:lnSpc>
              <a:spcAft>
                <a:spcPts val="756"/>
              </a:spcAft>
            </a:pPr>
            <a:r>
              <a:rPr lang="en-GB" sz="2646" b="0" dirty="0">
                <a:effectLst/>
                <a:latin typeface="+mn-lt"/>
                <a:ea typeface="Calibri" panose="020F0502020204030204" pitchFamily="34" charset="0"/>
                <a:cs typeface="Times New Roman" panose="02020603050405020304" pitchFamily="18" charset="0"/>
                <a:hlinkClick r:id="rId5"/>
              </a:rPr>
              <a:t>jodie.flynndaly@swyt.nhs.uk</a:t>
            </a:r>
            <a:endParaRPr lang="en-GB" sz="2646" b="0" dirty="0">
              <a:effectLst/>
              <a:latin typeface="+mn-lt"/>
              <a:ea typeface="Calibri" panose="020F0502020204030204" pitchFamily="34" charset="0"/>
              <a:cs typeface="Times New Roman" panose="02020603050405020304" pitchFamily="18" charset="0"/>
            </a:endParaRPr>
          </a:p>
          <a:p>
            <a:pPr>
              <a:lnSpc>
                <a:spcPct val="107000"/>
              </a:lnSpc>
              <a:spcAft>
                <a:spcPts val="756"/>
              </a:spcAft>
            </a:pPr>
            <a:r>
              <a:rPr lang="en-GB" sz="2646" dirty="0">
                <a:effectLst/>
                <a:latin typeface="+mn-lt"/>
                <a:ea typeface="Calibri" panose="020F0502020204030204" pitchFamily="34" charset="0"/>
                <a:cs typeface="Times New Roman" panose="02020603050405020304" pitchFamily="18" charset="0"/>
              </a:rPr>
              <a:t>07826537323</a:t>
            </a:r>
            <a:r>
              <a:rPr lang="en-GB" sz="2646" b="0" dirty="0">
                <a:effectLst/>
                <a:latin typeface="+mn-lt"/>
                <a:ea typeface="Calibri" panose="020F0502020204030204" pitchFamily="34" charset="0"/>
                <a:cs typeface="Times New Roman" panose="02020603050405020304" pitchFamily="18" charset="0"/>
              </a:rPr>
              <a:t> Due to working shifts this number is not answered 24/7 and is not a crisis line. </a:t>
            </a:r>
          </a:p>
        </p:txBody>
      </p:sp>
    </p:spTree>
    <p:extLst>
      <p:ext uri="{BB962C8B-B14F-4D97-AF65-F5344CB8AC3E}">
        <p14:creationId xmlns:p14="http://schemas.microsoft.com/office/powerpoint/2010/main" val="109334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8469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ple Bit.JPG">
            <a:extLst>
              <a:ext uri="{FF2B5EF4-FFF2-40B4-BE49-F238E27FC236}">
                <a16:creationId xmlns:a16="http://schemas.microsoft.com/office/drawing/2014/main" id="{51B7D583-942C-4388-A000-5FF6DE2296FB}"/>
              </a:ext>
            </a:extLst>
          </p:cNvPr>
          <p:cNvPicPr>
            <a:picLocks noChangeAspect="1"/>
          </p:cNvPicPr>
          <p:nvPr/>
        </p:nvPicPr>
        <p:blipFill>
          <a:blip r:embed="rId3" cstate="print"/>
          <a:stretch>
            <a:fillRect/>
          </a:stretch>
        </p:blipFill>
        <p:spPr>
          <a:xfrm rot="5400000">
            <a:off x="-3018467" y="3031458"/>
            <a:ext cx="6480573" cy="420434"/>
          </a:xfrm>
          <a:prstGeom prst="rect">
            <a:avLst/>
          </a:prstGeom>
        </p:spPr>
      </p:pic>
      <p:pic>
        <p:nvPicPr>
          <p:cNvPr id="7" name="Picture 6">
            <a:extLst>
              <a:ext uri="{FF2B5EF4-FFF2-40B4-BE49-F238E27FC236}">
                <a16:creationId xmlns:a16="http://schemas.microsoft.com/office/drawing/2014/main" id="{61D039C1-BFCD-4197-8718-5AA33715DBED}"/>
              </a:ext>
            </a:extLst>
          </p:cNvPr>
          <p:cNvPicPr>
            <a:picLocks noChangeAspect="1"/>
          </p:cNvPicPr>
          <p:nvPr/>
        </p:nvPicPr>
        <p:blipFill>
          <a:blip r:embed="rId4"/>
          <a:stretch>
            <a:fillRect/>
          </a:stretch>
        </p:blipFill>
        <p:spPr>
          <a:xfrm>
            <a:off x="6000505" y="5283027"/>
            <a:ext cx="2210984" cy="979868"/>
          </a:xfrm>
          <a:prstGeom prst="rect">
            <a:avLst/>
          </a:prstGeom>
        </p:spPr>
      </p:pic>
      <p:sp>
        <p:nvSpPr>
          <p:cNvPr id="11" name="Rectangle 7">
            <a:extLst>
              <a:ext uri="{FF2B5EF4-FFF2-40B4-BE49-F238E27FC236}">
                <a16:creationId xmlns:a16="http://schemas.microsoft.com/office/drawing/2014/main" id="{26418011-E20F-EA98-7001-108A51993ECF}"/>
              </a:ext>
            </a:extLst>
          </p:cNvPr>
          <p:cNvSpPr>
            <a:spLocks noChangeArrowheads="1"/>
          </p:cNvSpPr>
          <p:nvPr/>
        </p:nvSpPr>
        <p:spPr bwMode="auto">
          <a:xfrm>
            <a:off x="645948" y="-60269"/>
            <a:ext cx="7757137" cy="24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a:lnSpc>
                <a:spcPct val="107000"/>
              </a:lnSpc>
              <a:spcAft>
                <a:spcPts val="756"/>
              </a:spcAft>
            </a:pPr>
            <a:r>
              <a:rPr lang="en-GB" sz="4158" dirty="0">
                <a:effectLst/>
                <a:latin typeface="+mn-lt"/>
                <a:ea typeface="Calibri" panose="020F0502020204030204" pitchFamily="34" charset="0"/>
                <a:cs typeface="Times New Roman" panose="02020603050405020304" pitchFamily="18" charset="0"/>
              </a:rPr>
              <a:t>Children and Young Peoples’ Domestic Abuse Support Service</a:t>
            </a: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415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C3FE14B2-DCF9-B356-6AF1-3A7A0B4FA2E8}"/>
              </a:ext>
            </a:extLst>
          </p:cNvPr>
          <p:cNvSpPr>
            <a:spLocks noChangeArrowheads="1"/>
          </p:cNvSpPr>
          <p:nvPr/>
        </p:nvSpPr>
        <p:spPr bwMode="auto">
          <a:xfrm>
            <a:off x="1019729" y="2553134"/>
            <a:ext cx="174564" cy="7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64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5045E7CB-7E30-F422-0A35-5A19568B72D4}"/>
              </a:ext>
            </a:extLst>
          </p:cNvPr>
          <p:cNvSpPr txBox="1"/>
          <p:nvPr/>
        </p:nvSpPr>
        <p:spPr>
          <a:xfrm>
            <a:off x="395708" y="1436042"/>
            <a:ext cx="8233452" cy="4085731"/>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432054" indent="-432054">
              <a:lnSpc>
                <a:spcPct val="107000"/>
              </a:lnSpc>
              <a:spcAft>
                <a:spcPts val="756"/>
              </a:spcAft>
              <a:buFont typeface="Arial" panose="020B0604020202020204" pitchFamily="34" charset="0"/>
              <a:buChar char="•"/>
            </a:pPr>
            <a:r>
              <a:rPr lang="en-GB" sz="2646" b="0" dirty="0">
                <a:effectLst/>
                <a:latin typeface="+mn-lt"/>
                <a:ea typeface="Calibri" panose="020F0502020204030204" pitchFamily="34" charset="0"/>
                <a:cs typeface="Times New Roman" panose="02020603050405020304" pitchFamily="18" charset="0"/>
              </a:rPr>
              <a:t>Partnership service in Kirklees supporting children and young people who have previously experienced domestic abuse and are experiencing behavioural and/or emotional difficulties that may be attributed to their experience of this domestic abuse.</a:t>
            </a:r>
          </a:p>
          <a:p>
            <a:pPr marL="432054" indent="-432054">
              <a:lnSpc>
                <a:spcPct val="107000"/>
              </a:lnSpc>
              <a:spcAft>
                <a:spcPts val="756"/>
              </a:spcAft>
              <a:buFont typeface="Arial" panose="020B0604020202020204" pitchFamily="34" charset="0"/>
              <a:buChar char="•"/>
            </a:pPr>
            <a:r>
              <a:rPr lang="en-GB" sz="2646" b="0" dirty="0">
                <a:effectLst/>
                <a:latin typeface="+mn-lt"/>
                <a:ea typeface="Calibri" panose="020F0502020204030204" pitchFamily="34" charset="0"/>
                <a:cs typeface="Times New Roman" panose="02020603050405020304" pitchFamily="18" charset="0"/>
              </a:rPr>
              <a:t>This service works directly with children and young people to understand how they feel about different areas of their life and what might be helpful for them moving forward. </a:t>
            </a:r>
          </a:p>
        </p:txBody>
      </p:sp>
    </p:spTree>
    <p:extLst>
      <p:ext uri="{BB962C8B-B14F-4D97-AF65-F5344CB8AC3E}">
        <p14:creationId xmlns:p14="http://schemas.microsoft.com/office/powerpoint/2010/main" val="1903239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ple Bit.JPG">
            <a:extLst>
              <a:ext uri="{FF2B5EF4-FFF2-40B4-BE49-F238E27FC236}">
                <a16:creationId xmlns:a16="http://schemas.microsoft.com/office/drawing/2014/main" id="{51B7D583-942C-4388-A000-5FF6DE2296FB}"/>
              </a:ext>
            </a:extLst>
          </p:cNvPr>
          <p:cNvPicPr>
            <a:picLocks noChangeAspect="1"/>
          </p:cNvPicPr>
          <p:nvPr/>
        </p:nvPicPr>
        <p:blipFill>
          <a:blip r:embed="rId3" cstate="print"/>
          <a:stretch>
            <a:fillRect/>
          </a:stretch>
        </p:blipFill>
        <p:spPr>
          <a:xfrm rot="5400000">
            <a:off x="-3018467" y="3031458"/>
            <a:ext cx="6480573" cy="420434"/>
          </a:xfrm>
          <a:prstGeom prst="rect">
            <a:avLst/>
          </a:prstGeom>
        </p:spPr>
      </p:pic>
      <p:pic>
        <p:nvPicPr>
          <p:cNvPr id="7" name="Picture 6">
            <a:extLst>
              <a:ext uri="{FF2B5EF4-FFF2-40B4-BE49-F238E27FC236}">
                <a16:creationId xmlns:a16="http://schemas.microsoft.com/office/drawing/2014/main" id="{61D039C1-BFCD-4197-8718-5AA33715DBED}"/>
              </a:ext>
            </a:extLst>
          </p:cNvPr>
          <p:cNvPicPr>
            <a:picLocks noChangeAspect="1"/>
          </p:cNvPicPr>
          <p:nvPr/>
        </p:nvPicPr>
        <p:blipFill>
          <a:blip r:embed="rId4"/>
          <a:stretch>
            <a:fillRect/>
          </a:stretch>
        </p:blipFill>
        <p:spPr>
          <a:xfrm>
            <a:off x="5953463" y="5078892"/>
            <a:ext cx="2210984" cy="979868"/>
          </a:xfrm>
          <a:prstGeom prst="rect">
            <a:avLst/>
          </a:prstGeom>
        </p:spPr>
      </p:pic>
      <p:sp>
        <p:nvSpPr>
          <p:cNvPr id="11" name="Rectangle 7">
            <a:extLst>
              <a:ext uri="{FF2B5EF4-FFF2-40B4-BE49-F238E27FC236}">
                <a16:creationId xmlns:a16="http://schemas.microsoft.com/office/drawing/2014/main" id="{26418011-E20F-EA98-7001-108A51993ECF}"/>
              </a:ext>
            </a:extLst>
          </p:cNvPr>
          <p:cNvSpPr>
            <a:spLocks noChangeArrowheads="1"/>
          </p:cNvSpPr>
          <p:nvPr/>
        </p:nvSpPr>
        <p:spPr bwMode="auto">
          <a:xfrm>
            <a:off x="645948" y="-60269"/>
            <a:ext cx="7757137" cy="24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a:lnSpc>
                <a:spcPct val="107000"/>
              </a:lnSpc>
              <a:spcAft>
                <a:spcPts val="756"/>
              </a:spcAft>
            </a:pPr>
            <a:r>
              <a:rPr lang="en-GB" sz="4158" dirty="0">
                <a:effectLst/>
                <a:latin typeface="+mn-lt"/>
                <a:ea typeface="Calibri" panose="020F0502020204030204" pitchFamily="34" charset="0"/>
                <a:cs typeface="Times New Roman" panose="02020603050405020304" pitchFamily="18" charset="0"/>
              </a:rPr>
              <a:t>Children and Young Peoples’ Domestic Abuse Support Service</a:t>
            </a: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415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C3FE14B2-DCF9-B356-6AF1-3A7A0B4FA2E8}"/>
              </a:ext>
            </a:extLst>
          </p:cNvPr>
          <p:cNvSpPr>
            <a:spLocks noChangeArrowheads="1"/>
          </p:cNvSpPr>
          <p:nvPr/>
        </p:nvSpPr>
        <p:spPr bwMode="auto">
          <a:xfrm>
            <a:off x="1019729" y="2553134"/>
            <a:ext cx="174564" cy="7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64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5045E7CB-7E30-F422-0A35-5A19568B72D4}"/>
              </a:ext>
            </a:extLst>
          </p:cNvPr>
          <p:cNvSpPr txBox="1"/>
          <p:nvPr/>
        </p:nvSpPr>
        <p:spPr>
          <a:xfrm>
            <a:off x="466250" y="1759660"/>
            <a:ext cx="8233452" cy="2343126"/>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432054" indent="-432054">
              <a:lnSpc>
                <a:spcPct val="107000"/>
              </a:lnSpc>
              <a:spcAft>
                <a:spcPts val="756"/>
              </a:spcAft>
              <a:buFont typeface="Arial" panose="020B0604020202020204" pitchFamily="34" charset="0"/>
              <a:buChar char="•"/>
            </a:pPr>
            <a:r>
              <a:rPr lang="en-GB" sz="2646" b="0" dirty="0">
                <a:effectLst/>
                <a:latin typeface="+mn-lt"/>
                <a:ea typeface="Calibri" panose="020F0502020204030204" pitchFamily="34" charset="0"/>
                <a:cs typeface="Times New Roman" panose="02020603050405020304" pitchFamily="18" charset="0"/>
              </a:rPr>
              <a:t>This may include helping them to navigate a range of existing services, both statutory and voluntary. </a:t>
            </a:r>
          </a:p>
          <a:p>
            <a:pPr marL="432054" indent="-432054">
              <a:lnSpc>
                <a:spcPct val="107000"/>
              </a:lnSpc>
              <a:spcAft>
                <a:spcPts val="756"/>
              </a:spcAft>
              <a:buFont typeface="Arial" panose="020B0604020202020204" pitchFamily="34" charset="0"/>
              <a:buChar char="•"/>
            </a:pPr>
            <a:r>
              <a:rPr lang="en-GB" sz="2646" b="0" dirty="0">
                <a:effectLst/>
                <a:latin typeface="+mn-lt"/>
                <a:ea typeface="Calibri" panose="020F0502020204030204" pitchFamily="34" charset="0"/>
                <a:cs typeface="Times New Roman" panose="02020603050405020304" pitchFamily="18" charset="0"/>
              </a:rPr>
              <a:t>It also offers access to therapeutic interventions appropriate to each child and young person to support them in their recovery from abuse. </a:t>
            </a:r>
          </a:p>
        </p:txBody>
      </p:sp>
    </p:spTree>
    <p:extLst>
      <p:ext uri="{BB962C8B-B14F-4D97-AF65-F5344CB8AC3E}">
        <p14:creationId xmlns:p14="http://schemas.microsoft.com/office/powerpoint/2010/main" val="328276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ple Bit.JPG">
            <a:extLst>
              <a:ext uri="{FF2B5EF4-FFF2-40B4-BE49-F238E27FC236}">
                <a16:creationId xmlns:a16="http://schemas.microsoft.com/office/drawing/2014/main" id="{51B7D583-942C-4388-A000-5FF6DE2296FB}"/>
              </a:ext>
            </a:extLst>
          </p:cNvPr>
          <p:cNvPicPr>
            <a:picLocks noChangeAspect="1"/>
          </p:cNvPicPr>
          <p:nvPr/>
        </p:nvPicPr>
        <p:blipFill>
          <a:blip r:embed="rId3" cstate="print"/>
          <a:stretch>
            <a:fillRect/>
          </a:stretch>
        </p:blipFill>
        <p:spPr>
          <a:xfrm rot="5400000">
            <a:off x="-3018467" y="3031458"/>
            <a:ext cx="6480573" cy="420434"/>
          </a:xfrm>
          <a:prstGeom prst="rect">
            <a:avLst/>
          </a:prstGeom>
        </p:spPr>
      </p:pic>
      <p:pic>
        <p:nvPicPr>
          <p:cNvPr id="7" name="Picture 6">
            <a:extLst>
              <a:ext uri="{FF2B5EF4-FFF2-40B4-BE49-F238E27FC236}">
                <a16:creationId xmlns:a16="http://schemas.microsoft.com/office/drawing/2014/main" id="{61D039C1-BFCD-4197-8718-5AA33715DBED}"/>
              </a:ext>
            </a:extLst>
          </p:cNvPr>
          <p:cNvPicPr>
            <a:picLocks noChangeAspect="1"/>
          </p:cNvPicPr>
          <p:nvPr/>
        </p:nvPicPr>
        <p:blipFill>
          <a:blip r:embed="rId4"/>
          <a:stretch>
            <a:fillRect/>
          </a:stretch>
        </p:blipFill>
        <p:spPr>
          <a:xfrm>
            <a:off x="6021508" y="5214982"/>
            <a:ext cx="2210984" cy="979868"/>
          </a:xfrm>
          <a:prstGeom prst="rect">
            <a:avLst/>
          </a:prstGeom>
        </p:spPr>
      </p:pic>
      <p:sp>
        <p:nvSpPr>
          <p:cNvPr id="11" name="Rectangle 7">
            <a:extLst>
              <a:ext uri="{FF2B5EF4-FFF2-40B4-BE49-F238E27FC236}">
                <a16:creationId xmlns:a16="http://schemas.microsoft.com/office/drawing/2014/main" id="{26418011-E20F-EA98-7001-108A51993ECF}"/>
              </a:ext>
            </a:extLst>
          </p:cNvPr>
          <p:cNvSpPr>
            <a:spLocks noChangeArrowheads="1"/>
          </p:cNvSpPr>
          <p:nvPr/>
        </p:nvSpPr>
        <p:spPr bwMode="auto">
          <a:xfrm>
            <a:off x="645948" y="-60269"/>
            <a:ext cx="7757137" cy="24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a:lnSpc>
                <a:spcPct val="107000"/>
              </a:lnSpc>
              <a:spcAft>
                <a:spcPts val="756"/>
              </a:spcAft>
            </a:pPr>
            <a:r>
              <a:rPr lang="en-GB" sz="4158" dirty="0">
                <a:effectLst/>
                <a:latin typeface="+mn-lt"/>
                <a:ea typeface="Calibri" panose="020F0502020204030204" pitchFamily="34" charset="0"/>
                <a:cs typeface="Times New Roman" panose="02020603050405020304" pitchFamily="18" charset="0"/>
              </a:rPr>
              <a:t>Children and Young Peoples’ Domestic Abuse Support Service</a:t>
            </a: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415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C3FE14B2-DCF9-B356-6AF1-3A7A0B4FA2E8}"/>
              </a:ext>
            </a:extLst>
          </p:cNvPr>
          <p:cNvSpPr>
            <a:spLocks noChangeArrowheads="1"/>
          </p:cNvSpPr>
          <p:nvPr/>
        </p:nvSpPr>
        <p:spPr bwMode="auto">
          <a:xfrm>
            <a:off x="1019729" y="2553134"/>
            <a:ext cx="174564" cy="7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64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5045E7CB-7E30-F422-0A35-5A19568B72D4}"/>
              </a:ext>
            </a:extLst>
          </p:cNvPr>
          <p:cNvSpPr txBox="1"/>
          <p:nvPr/>
        </p:nvSpPr>
        <p:spPr>
          <a:xfrm>
            <a:off x="573718" y="1472504"/>
            <a:ext cx="8233452" cy="4134810"/>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a:lnSpc>
                <a:spcPct val="107000"/>
              </a:lnSpc>
              <a:spcAft>
                <a:spcPts val="756"/>
              </a:spcAft>
            </a:pPr>
            <a:r>
              <a:rPr lang="en-GB" sz="2646" dirty="0">
                <a:effectLst/>
                <a:latin typeface="+mn-lt"/>
                <a:ea typeface="Calibri" panose="020F0502020204030204" pitchFamily="34" charset="0"/>
                <a:cs typeface="Times New Roman" panose="02020603050405020304" pitchFamily="18" charset="0"/>
              </a:rPr>
              <a:t>Eligibility Criteria:</a:t>
            </a:r>
          </a:p>
          <a:p>
            <a:pPr marL="432054" indent="-432054">
              <a:lnSpc>
                <a:spcPct val="107000"/>
              </a:lnSpc>
              <a:spcAft>
                <a:spcPts val="756"/>
              </a:spcAft>
              <a:buFont typeface="Wingdings" panose="05000000000000000000" pitchFamily="2" charset="2"/>
              <a:buChar char="v"/>
            </a:pPr>
            <a:r>
              <a:rPr lang="en-GB" sz="2646" b="0" dirty="0">
                <a:effectLst/>
                <a:latin typeface="+mn-lt"/>
                <a:ea typeface="Calibri" panose="020F0502020204030204" pitchFamily="34" charset="0"/>
                <a:cs typeface="Times New Roman" panose="02020603050405020304" pitchFamily="18" charset="0"/>
              </a:rPr>
              <a:t>Child/young person has experienced domestic</a:t>
            </a:r>
          </a:p>
          <a:p>
            <a:pPr marL="432054" indent="-432054">
              <a:lnSpc>
                <a:spcPct val="107000"/>
              </a:lnSpc>
              <a:spcAft>
                <a:spcPts val="756"/>
              </a:spcAft>
              <a:buFont typeface="Wingdings" panose="05000000000000000000" pitchFamily="2" charset="2"/>
              <a:buChar char="v"/>
            </a:pPr>
            <a:r>
              <a:rPr lang="en-GB" sz="2646" b="0" dirty="0">
                <a:effectLst/>
                <a:latin typeface="+mn-lt"/>
                <a:ea typeface="Calibri" panose="020F0502020204030204" pitchFamily="34" charset="0"/>
                <a:cs typeface="Times New Roman" panose="02020603050405020304" pitchFamily="18" charset="0"/>
              </a:rPr>
              <a:t>abuse within their household</a:t>
            </a:r>
          </a:p>
          <a:p>
            <a:pPr marL="432054" indent="-432054">
              <a:lnSpc>
                <a:spcPct val="107000"/>
              </a:lnSpc>
              <a:spcAft>
                <a:spcPts val="756"/>
              </a:spcAft>
              <a:buFont typeface="Wingdings" panose="05000000000000000000" pitchFamily="2" charset="2"/>
              <a:buChar char="v"/>
            </a:pPr>
            <a:r>
              <a:rPr lang="en-GB" sz="2646" b="0" dirty="0">
                <a:effectLst/>
                <a:latin typeface="+mn-lt"/>
                <a:ea typeface="Calibri" panose="020F0502020204030204" pitchFamily="34" charset="0"/>
                <a:cs typeface="Times New Roman" panose="02020603050405020304" pitchFamily="18" charset="0"/>
              </a:rPr>
              <a:t>Are experiencing behavioural and/or emotional</a:t>
            </a:r>
          </a:p>
          <a:p>
            <a:pPr marL="432054" indent="-432054">
              <a:lnSpc>
                <a:spcPct val="107000"/>
              </a:lnSpc>
              <a:spcAft>
                <a:spcPts val="756"/>
              </a:spcAft>
              <a:buFont typeface="Wingdings" panose="05000000000000000000" pitchFamily="2" charset="2"/>
              <a:buChar char="v"/>
            </a:pPr>
            <a:r>
              <a:rPr lang="en-GB" sz="2646" b="0" dirty="0">
                <a:effectLst/>
                <a:latin typeface="+mn-lt"/>
                <a:ea typeface="Calibri" panose="020F0502020204030204" pitchFamily="34" charset="0"/>
                <a:cs typeface="Times New Roman" panose="02020603050405020304" pitchFamily="18" charset="0"/>
              </a:rPr>
              <a:t>difficulties that may be attributed to their experience of this domestic abuse</a:t>
            </a:r>
          </a:p>
          <a:p>
            <a:pPr marL="432054" indent="-432054">
              <a:lnSpc>
                <a:spcPct val="107000"/>
              </a:lnSpc>
              <a:spcAft>
                <a:spcPts val="756"/>
              </a:spcAft>
              <a:buFont typeface="Wingdings" panose="05000000000000000000" pitchFamily="2" charset="2"/>
              <a:buChar char="v"/>
            </a:pPr>
            <a:r>
              <a:rPr lang="en-GB" sz="2646" b="0" dirty="0">
                <a:effectLst/>
                <a:latin typeface="+mn-lt"/>
                <a:ea typeface="Calibri" panose="020F0502020204030204" pitchFamily="34" charset="0"/>
                <a:cs typeface="Times New Roman" panose="02020603050405020304" pitchFamily="18" charset="0"/>
              </a:rPr>
              <a:t> </a:t>
            </a:r>
            <a:r>
              <a:rPr lang="en-GB" sz="2646" dirty="0">
                <a:effectLst/>
                <a:latin typeface="+mn-lt"/>
                <a:ea typeface="Calibri" panose="020F0502020204030204" pitchFamily="34" charset="0"/>
                <a:cs typeface="Times New Roman" panose="02020603050405020304" pitchFamily="18" charset="0"/>
              </a:rPr>
              <a:t>Are currently living in safe accommodation</a:t>
            </a:r>
          </a:p>
          <a:p>
            <a:pPr marL="432054" indent="-432054">
              <a:lnSpc>
                <a:spcPct val="107000"/>
              </a:lnSpc>
              <a:spcAft>
                <a:spcPts val="756"/>
              </a:spcAft>
              <a:buFont typeface="Wingdings" panose="05000000000000000000" pitchFamily="2" charset="2"/>
              <a:buChar char="v"/>
            </a:pPr>
            <a:r>
              <a:rPr lang="en-GB" sz="2646" b="0" dirty="0">
                <a:effectLst/>
                <a:latin typeface="+mn-lt"/>
                <a:ea typeface="Calibri" panose="020F0502020204030204" pitchFamily="34" charset="0"/>
                <a:cs typeface="Times New Roman" panose="02020603050405020304" pitchFamily="18" charset="0"/>
              </a:rPr>
              <a:t>Are aged between 3-21</a:t>
            </a:r>
          </a:p>
        </p:txBody>
      </p:sp>
    </p:spTree>
    <p:extLst>
      <p:ext uri="{BB962C8B-B14F-4D97-AF65-F5344CB8AC3E}">
        <p14:creationId xmlns:p14="http://schemas.microsoft.com/office/powerpoint/2010/main" val="2139550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rple Bit.JPG">
            <a:extLst>
              <a:ext uri="{FF2B5EF4-FFF2-40B4-BE49-F238E27FC236}">
                <a16:creationId xmlns:a16="http://schemas.microsoft.com/office/drawing/2014/main" id="{51B7D583-942C-4388-A000-5FF6DE2296FB}"/>
              </a:ext>
            </a:extLst>
          </p:cNvPr>
          <p:cNvPicPr>
            <a:picLocks noChangeAspect="1"/>
          </p:cNvPicPr>
          <p:nvPr/>
        </p:nvPicPr>
        <p:blipFill>
          <a:blip r:embed="rId3" cstate="print"/>
          <a:stretch>
            <a:fillRect/>
          </a:stretch>
        </p:blipFill>
        <p:spPr>
          <a:xfrm rot="5400000">
            <a:off x="-3018467" y="3031458"/>
            <a:ext cx="6480573" cy="420434"/>
          </a:xfrm>
          <a:prstGeom prst="rect">
            <a:avLst/>
          </a:prstGeom>
        </p:spPr>
      </p:pic>
      <p:sp>
        <p:nvSpPr>
          <p:cNvPr id="11" name="Rectangle 7">
            <a:extLst>
              <a:ext uri="{FF2B5EF4-FFF2-40B4-BE49-F238E27FC236}">
                <a16:creationId xmlns:a16="http://schemas.microsoft.com/office/drawing/2014/main" id="{26418011-E20F-EA98-7001-108A51993ECF}"/>
              </a:ext>
            </a:extLst>
          </p:cNvPr>
          <p:cNvSpPr>
            <a:spLocks noChangeArrowheads="1"/>
          </p:cNvSpPr>
          <p:nvPr/>
        </p:nvSpPr>
        <p:spPr bwMode="auto">
          <a:xfrm>
            <a:off x="645948" y="-60269"/>
            <a:ext cx="7757137" cy="24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a:lnSpc>
                <a:spcPct val="107000"/>
              </a:lnSpc>
              <a:spcAft>
                <a:spcPts val="756"/>
              </a:spcAft>
            </a:pPr>
            <a:r>
              <a:rPr lang="en-GB" sz="4158" dirty="0">
                <a:effectLst/>
                <a:latin typeface="+mn-lt"/>
                <a:ea typeface="Calibri" panose="020F0502020204030204" pitchFamily="34" charset="0"/>
                <a:cs typeface="Times New Roman" panose="02020603050405020304" pitchFamily="18" charset="0"/>
              </a:rPr>
              <a:t>Children and Young Peoples’ Domestic Abuse Support Service</a:t>
            </a: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4158"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id="{C3FE14B2-DCF9-B356-6AF1-3A7A0B4FA2E8}"/>
              </a:ext>
            </a:extLst>
          </p:cNvPr>
          <p:cNvSpPr>
            <a:spLocks noChangeArrowheads="1"/>
          </p:cNvSpPr>
          <p:nvPr/>
        </p:nvSpPr>
        <p:spPr bwMode="auto">
          <a:xfrm>
            <a:off x="1019729" y="2553134"/>
            <a:ext cx="174564" cy="75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408" tIns="43204" rIns="86408" bIns="43204" numCol="1" anchor="ctr" anchorCtr="0" compatLnSpc="1">
            <a:prstTxWarp prst="textNoShape">
              <a:avLst/>
            </a:prstTxWarp>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2646"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864108" rtl="0" eaLnBrk="0" fontAlgn="base" latinLnBrk="0" hangingPunct="0">
              <a:lnSpc>
                <a:spcPct val="100000"/>
              </a:lnSpc>
              <a:spcBef>
                <a:spcPct val="0"/>
              </a:spcBef>
              <a:spcAft>
                <a:spcPct val="0"/>
              </a:spcAft>
              <a:buClrTx/>
              <a:buSzTx/>
              <a:buFontTx/>
              <a:buNone/>
              <a:tabLst/>
            </a:pPr>
            <a:endParaRPr kumimoji="0" lang="en-GB" altLang="en-US" sz="1701"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5045E7CB-7E30-F422-0A35-5A19568B72D4}"/>
              </a:ext>
            </a:extLst>
          </p:cNvPr>
          <p:cNvSpPr txBox="1"/>
          <p:nvPr/>
        </p:nvSpPr>
        <p:spPr>
          <a:xfrm>
            <a:off x="442536" y="1167250"/>
            <a:ext cx="8233452" cy="5033621"/>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a:lnSpc>
                <a:spcPct val="107000"/>
              </a:lnSpc>
              <a:spcAft>
                <a:spcPts val="756"/>
              </a:spcAft>
            </a:pPr>
            <a:r>
              <a:rPr lang="en-GB" sz="2646" dirty="0">
                <a:effectLst/>
                <a:latin typeface="+mn-lt"/>
                <a:ea typeface="Calibri" panose="020F0502020204030204" pitchFamily="34" charset="0"/>
                <a:cs typeface="Times New Roman" panose="02020603050405020304" pitchFamily="18" charset="0"/>
              </a:rPr>
              <a:t>How to make a referral:</a:t>
            </a:r>
          </a:p>
          <a:p>
            <a:pPr>
              <a:lnSpc>
                <a:spcPct val="107000"/>
              </a:lnSpc>
              <a:spcAft>
                <a:spcPts val="756"/>
              </a:spcAft>
            </a:pPr>
            <a:r>
              <a:rPr lang="en-GB" sz="2646" b="0" dirty="0">
                <a:effectLst/>
                <a:latin typeface="+mn-lt"/>
                <a:ea typeface="Calibri" panose="020F0502020204030204" pitchFamily="34" charset="0"/>
                <a:cs typeface="Times New Roman" panose="02020603050405020304" pitchFamily="18" charset="0"/>
              </a:rPr>
              <a:t>All referrals are to be made through the Kirklees Early Support Partnership, further information about ESMAP (Early Support Multi Agency Panel) and the process can be found at –</a:t>
            </a:r>
          </a:p>
          <a:p>
            <a:pPr>
              <a:lnSpc>
                <a:spcPct val="107000"/>
              </a:lnSpc>
              <a:spcAft>
                <a:spcPts val="756"/>
              </a:spcAft>
            </a:pPr>
            <a:r>
              <a:rPr lang="en-GB" sz="2646" b="0" dirty="0">
                <a:effectLst/>
                <a:latin typeface="+mn-lt"/>
                <a:ea typeface="Calibri" panose="020F0502020204030204" pitchFamily="34" charset="0"/>
                <a:cs typeface="Times New Roman" panose="02020603050405020304" pitchFamily="18" charset="0"/>
                <a:hlinkClick r:id="rId4"/>
              </a:rPr>
              <a:t>https://www.kirkleessafeguardingchildren.co.uk/safeguarding-2/early-support/#</a:t>
            </a:r>
            <a:endParaRPr lang="en-GB" sz="2646" b="0" dirty="0">
              <a:effectLst/>
              <a:latin typeface="+mn-lt"/>
              <a:ea typeface="Calibri" panose="020F0502020204030204" pitchFamily="34" charset="0"/>
              <a:cs typeface="Times New Roman" panose="02020603050405020304" pitchFamily="18" charset="0"/>
            </a:endParaRPr>
          </a:p>
          <a:p>
            <a:pPr>
              <a:lnSpc>
                <a:spcPct val="107000"/>
              </a:lnSpc>
              <a:spcAft>
                <a:spcPts val="756"/>
              </a:spcAft>
            </a:pPr>
            <a:r>
              <a:rPr lang="en-GB" sz="2646" b="0" dirty="0">
                <a:effectLst/>
                <a:latin typeface="+mn-lt"/>
                <a:ea typeface="Calibri" panose="020F0502020204030204" pitchFamily="34" charset="0"/>
                <a:cs typeface="Times New Roman" panose="02020603050405020304" pitchFamily="18" charset="0"/>
              </a:rPr>
              <a:t>The referral form can be found at -</a:t>
            </a:r>
          </a:p>
          <a:p>
            <a:pPr>
              <a:lnSpc>
                <a:spcPct val="107000"/>
              </a:lnSpc>
              <a:spcAft>
                <a:spcPts val="756"/>
              </a:spcAft>
            </a:pPr>
            <a:r>
              <a:rPr lang="en-GB" sz="1701" u="none" strike="noStrike" dirty="0">
                <a:solidFill>
                  <a:srgbClr val="FFFFFF"/>
                </a:solidFill>
                <a:effectLst/>
                <a:latin typeface="Abadi" panose="020B0604020104020204" pitchFamily="34" charset="0"/>
                <a:ea typeface="Calibri" panose="020F0502020204030204" pitchFamily="34" charset="0"/>
                <a:cs typeface="Calibri" panose="020F0502020204030204" pitchFamily="34" charset="0"/>
                <a:hlinkClick r:id="rId5"/>
              </a:rPr>
              <a:t>https://www.kirkleessafeguardingchildren.co.uk/wp-content/uploads/2021/03/Early-Support-Multi-Agency-Assessment-and-Referral-updated-120321-v6.docx</a:t>
            </a:r>
            <a:endParaRPr lang="en-GB" sz="1701" u="none" strike="noStrike" dirty="0">
              <a:solidFill>
                <a:srgbClr val="FFFFFF"/>
              </a:solidFill>
              <a:effectLst/>
              <a:latin typeface="Abadi" panose="020B0604020104020204" pitchFamily="34" charset="0"/>
              <a:ea typeface="Calibri" panose="020F0502020204030204" pitchFamily="34" charset="0"/>
              <a:cs typeface="Calibri" panose="020F0502020204030204" pitchFamily="34" charset="0"/>
            </a:endParaRPr>
          </a:p>
          <a:p>
            <a:pPr>
              <a:lnSpc>
                <a:spcPct val="107000"/>
              </a:lnSpc>
              <a:spcAft>
                <a:spcPts val="756"/>
              </a:spcAft>
            </a:pPr>
            <a:endParaRPr lang="en-GB" sz="2646" b="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2557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rple Bit.JPG"/>
          <p:cNvPicPr>
            <a:picLocks noChangeAspect="1"/>
          </p:cNvPicPr>
          <p:nvPr/>
        </p:nvPicPr>
        <p:blipFill>
          <a:blip r:embed="rId3" cstate="print"/>
          <a:stretch>
            <a:fillRect/>
          </a:stretch>
        </p:blipFill>
        <p:spPr>
          <a:xfrm rot="5400000">
            <a:off x="-2959999" y="2961384"/>
            <a:ext cx="6480576" cy="560578"/>
          </a:xfrm>
          <a:prstGeom prst="rect">
            <a:avLst/>
          </a:prstGeom>
        </p:spPr>
      </p:pic>
      <p:pic>
        <p:nvPicPr>
          <p:cNvPr id="14" name="Picture 13"/>
          <p:cNvPicPr>
            <a:picLocks noChangeAspect="1"/>
          </p:cNvPicPr>
          <p:nvPr/>
        </p:nvPicPr>
        <p:blipFill>
          <a:blip r:embed="rId4"/>
          <a:stretch>
            <a:fillRect/>
          </a:stretch>
        </p:blipFill>
        <p:spPr>
          <a:xfrm>
            <a:off x="9710872" y="1608593"/>
            <a:ext cx="1458698" cy="646468"/>
          </a:xfrm>
          <a:prstGeom prst="rect">
            <a:avLst/>
          </a:prstGeom>
        </p:spPr>
      </p:pic>
      <p:sp>
        <p:nvSpPr>
          <p:cNvPr id="10" name="Rectangle 3">
            <a:extLst>
              <a:ext uri="{FF2B5EF4-FFF2-40B4-BE49-F238E27FC236}">
                <a16:creationId xmlns:a16="http://schemas.microsoft.com/office/drawing/2014/main" id="{58ECB210-F294-46A0-B865-0EF368D23E48}"/>
              </a:ext>
            </a:extLst>
          </p:cNvPr>
          <p:cNvSpPr>
            <a:spLocks noGrp="1" noChangeArrowheads="1"/>
          </p:cNvSpPr>
          <p:nvPr>
            <p:ph type="subTitle" idx="1"/>
          </p:nvPr>
        </p:nvSpPr>
        <p:spPr>
          <a:xfrm>
            <a:off x="101587" y="14586"/>
            <a:ext cx="9559851" cy="1321827"/>
          </a:xfrm>
        </p:spPr>
        <p:txBody>
          <a:bodyPr>
            <a:norm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eaLnBrk="1" hangingPunct="1">
              <a:defRPr/>
            </a:pPr>
            <a:r>
              <a:rPr lang="en-GB" sz="3780" b="1" dirty="0">
                <a:solidFill>
                  <a:schemeClr val="tx1"/>
                </a:solidFill>
              </a:rPr>
              <a:t>DfE Funded </a:t>
            </a:r>
          </a:p>
          <a:p>
            <a:pPr eaLnBrk="1" hangingPunct="1">
              <a:defRPr/>
            </a:pPr>
            <a:r>
              <a:rPr lang="en-GB" sz="3780" b="1" dirty="0">
                <a:solidFill>
                  <a:schemeClr val="tx1"/>
                </a:solidFill>
              </a:rPr>
              <a:t>Senior Mental Health Lead Training </a:t>
            </a:r>
          </a:p>
        </p:txBody>
      </p:sp>
      <p:sp>
        <p:nvSpPr>
          <p:cNvPr id="6" name="TextBox 5">
            <a:extLst>
              <a:ext uri="{FF2B5EF4-FFF2-40B4-BE49-F238E27FC236}">
                <a16:creationId xmlns:a16="http://schemas.microsoft.com/office/drawing/2014/main" id="{B3B3091A-58E3-4FC8-85BC-C7E9CFFF139F}"/>
              </a:ext>
            </a:extLst>
          </p:cNvPr>
          <p:cNvSpPr txBox="1"/>
          <p:nvPr/>
        </p:nvSpPr>
        <p:spPr>
          <a:xfrm>
            <a:off x="580738" y="1472504"/>
            <a:ext cx="8221402" cy="3809980"/>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432054" indent="-432054">
              <a:buFont typeface="Wingdings" panose="05000000000000000000" pitchFamily="2" charset="2"/>
              <a:buChar char="Ø"/>
            </a:pPr>
            <a:r>
              <a:rPr lang="en-GB" sz="3024" b="0" dirty="0">
                <a:solidFill>
                  <a:srgbClr val="0B0C0C"/>
                </a:solidFill>
                <a:latin typeface="Calibri" panose="020F0502020204030204" pitchFamily="34" charset="0"/>
                <a:ea typeface="Times New Roman" panose="02020603050405020304" pitchFamily="18" charset="0"/>
              </a:rPr>
              <a:t>3 years of funding  £1200 per school/academy/college </a:t>
            </a:r>
            <a:r>
              <a:rPr lang="en-GB" sz="3024" b="0" i="1" dirty="0">
                <a:solidFill>
                  <a:srgbClr val="0B0C0C"/>
                </a:solidFill>
                <a:latin typeface="Calibri" panose="020F0502020204030204" pitchFamily="34" charset="0"/>
                <a:ea typeface="Times New Roman" panose="02020603050405020304" pitchFamily="18" charset="0"/>
              </a:rPr>
              <a:t>(not Independent schools) </a:t>
            </a:r>
          </a:p>
          <a:p>
            <a:pPr marL="432054" indent="-432054">
              <a:buFont typeface="Wingdings" panose="05000000000000000000" pitchFamily="2" charset="2"/>
              <a:buChar char="Ø"/>
            </a:pPr>
            <a:r>
              <a:rPr lang="en-GB" sz="3024" b="0" dirty="0">
                <a:solidFill>
                  <a:srgbClr val="0B0C0C"/>
                </a:solidFill>
                <a:effectLst/>
                <a:latin typeface="Calibri" panose="020F0502020204030204" pitchFamily="34" charset="0"/>
                <a:ea typeface="Times New Roman" panose="02020603050405020304" pitchFamily="18" charset="0"/>
              </a:rPr>
              <a:t>Has to be used</a:t>
            </a:r>
            <a:r>
              <a:rPr lang="en-GB" sz="3024" b="0" dirty="0">
                <a:solidFill>
                  <a:srgbClr val="0B0C0C"/>
                </a:solidFill>
                <a:latin typeface="Calibri" panose="020F0502020204030204" pitchFamily="34" charset="0"/>
                <a:ea typeface="Times New Roman" panose="02020603050405020304" pitchFamily="18" charset="0"/>
              </a:rPr>
              <a:t> on DfE Quality Assured training- proof of booking required. </a:t>
            </a:r>
          </a:p>
          <a:p>
            <a:pPr marL="432054" indent="-432054">
              <a:buFont typeface="Wingdings" panose="05000000000000000000" pitchFamily="2" charset="2"/>
              <a:buChar char="Ø"/>
            </a:pPr>
            <a:r>
              <a:rPr lang="en-GB" sz="3024" b="0" dirty="0">
                <a:solidFill>
                  <a:srgbClr val="0B0C0C"/>
                </a:solidFill>
                <a:latin typeface="Calibri" panose="020F0502020204030204" pitchFamily="34" charset="0"/>
                <a:ea typeface="Times New Roman" panose="02020603050405020304" pitchFamily="18" charset="0"/>
                <a:hlinkClick r:id="rId5"/>
              </a:rPr>
              <a:t>https://www.gov.uk/guidance/senior-mental-health-lead-training</a:t>
            </a:r>
            <a:endParaRPr lang="en-GB" sz="3024" b="0" dirty="0">
              <a:solidFill>
                <a:srgbClr val="0B0C0C"/>
              </a:solidFill>
              <a:latin typeface="Calibri" panose="020F0502020204030204" pitchFamily="34" charset="0"/>
              <a:ea typeface="Times New Roman" panose="02020603050405020304" pitchFamily="18" charset="0"/>
            </a:endParaRPr>
          </a:p>
          <a:p>
            <a:pPr marL="432054" indent="-432054">
              <a:buFont typeface="Wingdings" panose="05000000000000000000" pitchFamily="2" charset="2"/>
              <a:buChar char="Ø"/>
            </a:pPr>
            <a:endParaRPr lang="en-GB" sz="3024" b="0" dirty="0">
              <a:solidFill>
                <a:srgbClr val="0B0C0C"/>
              </a:solidFill>
              <a:latin typeface="Calibri" panose="020F0502020204030204" pitchFamily="34" charset="0"/>
              <a:ea typeface="Times New Roman" panose="02020603050405020304" pitchFamily="18" charset="0"/>
            </a:endParaRPr>
          </a:p>
        </p:txBody>
      </p:sp>
      <p:pic>
        <p:nvPicPr>
          <p:cNvPr id="2" name="Picture 1">
            <a:extLst>
              <a:ext uri="{FF2B5EF4-FFF2-40B4-BE49-F238E27FC236}">
                <a16:creationId xmlns:a16="http://schemas.microsoft.com/office/drawing/2014/main" id="{898032AA-D14C-EC04-13B4-FC76BD28F9B3}"/>
              </a:ext>
            </a:extLst>
          </p:cNvPr>
          <p:cNvPicPr>
            <a:picLocks noChangeAspect="1"/>
          </p:cNvPicPr>
          <p:nvPr/>
        </p:nvPicPr>
        <p:blipFill>
          <a:blip r:embed="rId4"/>
          <a:stretch>
            <a:fillRect/>
          </a:stretch>
        </p:blipFill>
        <p:spPr>
          <a:xfrm>
            <a:off x="5136922" y="4806712"/>
            <a:ext cx="3213861" cy="1424324"/>
          </a:xfrm>
          <a:prstGeom prst="rect">
            <a:avLst/>
          </a:prstGeom>
        </p:spPr>
      </p:pic>
    </p:spTree>
    <p:extLst>
      <p:ext uri="{BB962C8B-B14F-4D97-AF65-F5344CB8AC3E}">
        <p14:creationId xmlns:p14="http://schemas.microsoft.com/office/powerpoint/2010/main" val="893792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rple Bit.JPG"/>
          <p:cNvPicPr>
            <a:picLocks noChangeAspect="1"/>
          </p:cNvPicPr>
          <p:nvPr/>
        </p:nvPicPr>
        <p:blipFill>
          <a:blip r:embed="rId3" cstate="print"/>
          <a:stretch>
            <a:fillRect/>
          </a:stretch>
        </p:blipFill>
        <p:spPr>
          <a:xfrm rot="5400000">
            <a:off x="-2959999" y="2961384"/>
            <a:ext cx="6480576" cy="560578"/>
          </a:xfrm>
          <a:prstGeom prst="rect">
            <a:avLst/>
          </a:prstGeom>
        </p:spPr>
      </p:pic>
      <p:pic>
        <p:nvPicPr>
          <p:cNvPr id="14" name="Picture 13"/>
          <p:cNvPicPr>
            <a:picLocks noChangeAspect="1"/>
          </p:cNvPicPr>
          <p:nvPr/>
        </p:nvPicPr>
        <p:blipFill rotWithShape="1">
          <a:blip r:embed="rId4"/>
          <a:srcRect l="46306"/>
          <a:stretch/>
        </p:blipFill>
        <p:spPr>
          <a:xfrm>
            <a:off x="676140" y="5266137"/>
            <a:ext cx="1633081" cy="1235757"/>
          </a:xfrm>
          <a:prstGeom prst="rect">
            <a:avLst/>
          </a:prstGeom>
        </p:spPr>
      </p:pic>
      <p:sp>
        <p:nvSpPr>
          <p:cNvPr id="11" name="Rectangle 3">
            <a:extLst>
              <a:ext uri="{FF2B5EF4-FFF2-40B4-BE49-F238E27FC236}">
                <a16:creationId xmlns:a16="http://schemas.microsoft.com/office/drawing/2014/main" id="{BF273027-0B05-4573-8ACE-F13502D2B619}"/>
              </a:ext>
            </a:extLst>
          </p:cNvPr>
          <p:cNvSpPr>
            <a:spLocks noGrp="1" noChangeArrowheads="1"/>
          </p:cNvSpPr>
          <p:nvPr>
            <p:ph type="subTitle" idx="1"/>
          </p:nvPr>
        </p:nvSpPr>
        <p:spPr>
          <a:xfrm>
            <a:off x="169633" y="1384"/>
            <a:ext cx="7281034" cy="641875"/>
          </a:xfrm>
        </p:spPr>
        <p:txBody>
          <a:bodyPr>
            <a:normAutofit lnSpcReduction="10000"/>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eaLnBrk="1" hangingPunct="1">
              <a:defRPr/>
            </a:pPr>
            <a:endParaRPr lang="en-GB" sz="3780" b="1" dirty="0">
              <a:solidFill>
                <a:schemeClr val="tx2"/>
              </a:solidFill>
            </a:endParaRPr>
          </a:p>
        </p:txBody>
      </p:sp>
      <p:sp>
        <p:nvSpPr>
          <p:cNvPr id="12" name="Rectangle 3">
            <a:extLst>
              <a:ext uri="{FF2B5EF4-FFF2-40B4-BE49-F238E27FC236}">
                <a16:creationId xmlns:a16="http://schemas.microsoft.com/office/drawing/2014/main" id="{1105C082-FF1F-48FF-BFF5-8E996A3DD50D}"/>
              </a:ext>
            </a:extLst>
          </p:cNvPr>
          <p:cNvSpPr txBox="1">
            <a:spLocks noChangeArrowheads="1"/>
          </p:cNvSpPr>
          <p:nvPr/>
        </p:nvSpPr>
        <p:spPr>
          <a:xfrm>
            <a:off x="717693" y="174158"/>
            <a:ext cx="7347648" cy="1656146"/>
          </a:xfrm>
          <a:prstGeom prst="rect">
            <a:avLst/>
          </a:prstGeom>
        </p:spPr>
        <p:txBody>
          <a:bodyPr vert="horz" lIns="86408" tIns="43204" rIns="86408" bIns="43204" rtlCol="0">
            <a:norm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fontAlgn="auto">
              <a:spcAft>
                <a:spcPts val="0"/>
              </a:spcAft>
              <a:defRPr/>
            </a:pPr>
            <a:r>
              <a:rPr lang="en-GB" sz="2800" b="1" dirty="0">
                <a:solidFill>
                  <a:schemeClr val="tx2"/>
                </a:solidFill>
              </a:rPr>
              <a:t>Northorpe Hall SMHL Training </a:t>
            </a:r>
          </a:p>
        </p:txBody>
      </p:sp>
      <p:pic>
        <p:nvPicPr>
          <p:cNvPr id="3" name="Picture 2">
            <a:extLst>
              <a:ext uri="{FF2B5EF4-FFF2-40B4-BE49-F238E27FC236}">
                <a16:creationId xmlns:a16="http://schemas.microsoft.com/office/drawing/2014/main" id="{4F982C08-EBFA-FC3C-8E26-8B33C37AC79D}"/>
              </a:ext>
            </a:extLst>
          </p:cNvPr>
          <p:cNvPicPr>
            <a:picLocks noChangeAspect="1"/>
          </p:cNvPicPr>
          <p:nvPr/>
        </p:nvPicPr>
        <p:blipFill rotWithShape="1">
          <a:blip r:embed="rId5"/>
          <a:srcRect l="30313" t="20962" r="13002" b="10800"/>
          <a:stretch/>
        </p:blipFill>
        <p:spPr>
          <a:xfrm>
            <a:off x="739715" y="1224683"/>
            <a:ext cx="6207483" cy="4203314"/>
          </a:xfrm>
          <a:prstGeom prst="rect">
            <a:avLst/>
          </a:prstGeom>
        </p:spPr>
      </p:pic>
      <p:pic>
        <p:nvPicPr>
          <p:cNvPr id="6" name="Picture 5">
            <a:extLst>
              <a:ext uri="{FF2B5EF4-FFF2-40B4-BE49-F238E27FC236}">
                <a16:creationId xmlns:a16="http://schemas.microsoft.com/office/drawing/2014/main" id="{58F7C236-BC62-E8FF-1E81-57F1FA4FE816}"/>
              </a:ext>
            </a:extLst>
          </p:cNvPr>
          <p:cNvPicPr>
            <a:picLocks noChangeAspect="1"/>
          </p:cNvPicPr>
          <p:nvPr/>
        </p:nvPicPr>
        <p:blipFill rotWithShape="1">
          <a:blip r:embed="rId6"/>
          <a:srcRect l="43700" t="16148" r="26375" b="10799"/>
          <a:stretch/>
        </p:blipFill>
        <p:spPr>
          <a:xfrm rot="911021">
            <a:off x="6619516" y="3799582"/>
            <a:ext cx="1773509" cy="2435372"/>
          </a:xfrm>
          <a:prstGeom prst="rect">
            <a:avLst/>
          </a:prstGeom>
        </p:spPr>
      </p:pic>
    </p:spTree>
    <p:extLst>
      <p:ext uri="{BB962C8B-B14F-4D97-AF65-F5344CB8AC3E}">
        <p14:creationId xmlns:p14="http://schemas.microsoft.com/office/powerpoint/2010/main" val="23032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Grp="1" noChangeArrowheads="1"/>
          </p:cNvSpPr>
          <p:nvPr>
            <p:ph type="ctrTitle"/>
          </p:nvPr>
        </p:nvSpPr>
        <p:spPr>
          <a:xfrm>
            <a:off x="802286" y="383783"/>
            <a:ext cx="7464707" cy="1389123"/>
          </a:xfrm>
        </p:spPr>
        <p:txBody>
          <a:bodyPr>
            <a:normAutofit fontScale="90000"/>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algn="l" eaLnBrk="1" hangingPunct="1">
              <a:defRPr/>
            </a:pPr>
            <a:r>
              <a:rPr lang="en-GB" sz="3780" b="1" dirty="0"/>
              <a:t>Support for Parents and Young People – </a:t>
            </a:r>
            <a:r>
              <a:rPr lang="en-GB" sz="3780" b="1" dirty="0">
                <a:hlinkClick r:id="rId3"/>
              </a:rPr>
              <a:t>www.northorpehall.co.uk</a:t>
            </a:r>
            <a:br>
              <a:rPr lang="en-GB" sz="3780" u="sng" dirty="0"/>
            </a:br>
            <a:endParaRPr lang="en-GB" sz="3780" u="sng" dirty="0"/>
          </a:p>
        </p:txBody>
      </p:sp>
      <p:pic>
        <p:nvPicPr>
          <p:cNvPr id="8" name="Picture 7" descr="Purple Bit.JPG">
            <a:extLst>
              <a:ext uri="{FF2B5EF4-FFF2-40B4-BE49-F238E27FC236}">
                <a16:creationId xmlns:a16="http://schemas.microsoft.com/office/drawing/2014/main" id="{478EC4E1-BC0D-4918-B3FD-B82DD2131F5D}"/>
              </a:ext>
            </a:extLst>
          </p:cNvPr>
          <p:cNvPicPr>
            <a:picLocks noChangeAspect="1"/>
          </p:cNvPicPr>
          <p:nvPr/>
        </p:nvPicPr>
        <p:blipFill>
          <a:blip r:embed="rId4" cstate="print"/>
          <a:stretch>
            <a:fillRect/>
          </a:stretch>
        </p:blipFill>
        <p:spPr>
          <a:xfrm rot="5400000">
            <a:off x="-2959999" y="2961384"/>
            <a:ext cx="6480576" cy="560578"/>
          </a:xfrm>
          <a:prstGeom prst="rect">
            <a:avLst/>
          </a:prstGeom>
        </p:spPr>
      </p:pic>
      <p:pic>
        <p:nvPicPr>
          <p:cNvPr id="9" name="Picture 8">
            <a:extLst>
              <a:ext uri="{FF2B5EF4-FFF2-40B4-BE49-F238E27FC236}">
                <a16:creationId xmlns:a16="http://schemas.microsoft.com/office/drawing/2014/main" id="{06247D86-CE0E-4AC1-B08B-CF716AAF5ED6}"/>
              </a:ext>
            </a:extLst>
          </p:cNvPr>
          <p:cNvPicPr>
            <a:picLocks noChangeAspect="1"/>
          </p:cNvPicPr>
          <p:nvPr/>
        </p:nvPicPr>
        <p:blipFill>
          <a:blip r:embed="rId5"/>
          <a:stretch>
            <a:fillRect/>
          </a:stretch>
        </p:blipFill>
        <p:spPr>
          <a:xfrm>
            <a:off x="6409034" y="5391880"/>
            <a:ext cx="2210984" cy="979868"/>
          </a:xfrm>
          <a:prstGeom prst="rect">
            <a:avLst/>
          </a:prstGeom>
        </p:spPr>
      </p:pic>
      <p:pic>
        <p:nvPicPr>
          <p:cNvPr id="5" name="Picture 4">
            <a:extLst>
              <a:ext uri="{FF2B5EF4-FFF2-40B4-BE49-F238E27FC236}">
                <a16:creationId xmlns:a16="http://schemas.microsoft.com/office/drawing/2014/main" id="{1E83DDB9-616C-12D1-9814-D950D9DEBCC9}"/>
              </a:ext>
            </a:extLst>
          </p:cNvPr>
          <p:cNvPicPr>
            <a:picLocks noChangeAspect="1"/>
          </p:cNvPicPr>
          <p:nvPr/>
        </p:nvPicPr>
        <p:blipFill rotWithShape="1">
          <a:blip r:embed="rId6"/>
          <a:srcRect l="18500" t="14181" r="19288" b="17801"/>
          <a:stretch/>
        </p:blipFill>
        <p:spPr>
          <a:xfrm>
            <a:off x="1268770" y="1573874"/>
            <a:ext cx="6531737" cy="4017039"/>
          </a:xfrm>
          <a:prstGeom prst="rect">
            <a:avLst/>
          </a:prstGeom>
        </p:spPr>
      </p:pic>
    </p:spTree>
    <p:extLst>
      <p:ext uri="{BB962C8B-B14F-4D97-AF65-F5344CB8AC3E}">
        <p14:creationId xmlns:p14="http://schemas.microsoft.com/office/powerpoint/2010/main" val="4042571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8B7FE-1372-4612-B3C2-99E1ED02C497}"/>
              </a:ext>
            </a:extLst>
          </p:cNvPr>
          <p:cNvSpPr>
            <a:spLocks noGrp="1"/>
          </p:cNvSpPr>
          <p:nvPr>
            <p:ph type="title"/>
          </p:nvPr>
        </p:nvSpPr>
        <p:spPr/>
        <p:txBody>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r>
              <a:rPr lang="en-GB" dirty="0"/>
              <a:t>Contact for any support….</a:t>
            </a:r>
          </a:p>
        </p:txBody>
      </p:sp>
      <p:pic>
        <p:nvPicPr>
          <p:cNvPr id="4" name="Picture 3" descr="Purple Bit.JPG">
            <a:extLst>
              <a:ext uri="{FF2B5EF4-FFF2-40B4-BE49-F238E27FC236}">
                <a16:creationId xmlns:a16="http://schemas.microsoft.com/office/drawing/2014/main" id="{565FE046-6F2A-4816-BE57-F38AAF20D2F2}"/>
              </a:ext>
            </a:extLst>
          </p:cNvPr>
          <p:cNvPicPr>
            <a:picLocks noChangeAspect="1"/>
          </p:cNvPicPr>
          <p:nvPr/>
        </p:nvPicPr>
        <p:blipFill>
          <a:blip r:embed="rId3" cstate="print"/>
          <a:stretch>
            <a:fillRect/>
          </a:stretch>
        </p:blipFill>
        <p:spPr>
          <a:xfrm rot="5400000">
            <a:off x="-2967469" y="2950593"/>
            <a:ext cx="6500443" cy="562297"/>
          </a:xfrm>
          <a:prstGeom prst="rect">
            <a:avLst/>
          </a:prstGeom>
        </p:spPr>
      </p:pic>
      <p:sp>
        <p:nvSpPr>
          <p:cNvPr id="7" name="Content Placeholder 3">
            <a:extLst>
              <a:ext uri="{FF2B5EF4-FFF2-40B4-BE49-F238E27FC236}">
                <a16:creationId xmlns:a16="http://schemas.microsoft.com/office/drawing/2014/main" id="{CA2C3A96-EB86-46F5-9D7A-FE459A6A3B6D}"/>
              </a:ext>
            </a:extLst>
          </p:cNvPr>
          <p:cNvSpPr txBox="1">
            <a:spLocks/>
          </p:cNvSpPr>
          <p:nvPr/>
        </p:nvSpPr>
        <p:spPr>
          <a:xfrm>
            <a:off x="827816" y="1268368"/>
            <a:ext cx="7018855" cy="4831199"/>
          </a:xfrm>
          <a:prstGeom prst="rect">
            <a:avLst/>
          </a:prstGeom>
        </p:spPr>
        <p:txBody>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indent="0" fontAlgn="auto">
              <a:spcAft>
                <a:spcPts val="0"/>
              </a:spcAft>
              <a:buFont typeface="Arial" pitchFamily="34" charset="0"/>
              <a:buNone/>
            </a:pPr>
            <a:r>
              <a:rPr lang="en-GB" sz="2646" b="0" dirty="0">
                <a:solidFill>
                  <a:schemeClr val="accent1">
                    <a:lumMod val="75000"/>
                  </a:schemeClr>
                </a:solidFill>
              </a:rPr>
              <a:t>Telephone: 01924 492183</a:t>
            </a:r>
          </a:p>
          <a:p>
            <a:pPr marL="0" indent="0" fontAlgn="auto">
              <a:spcAft>
                <a:spcPts val="0"/>
              </a:spcAft>
              <a:buFont typeface="Arial" pitchFamily="34" charset="0"/>
              <a:buNone/>
            </a:pPr>
            <a:r>
              <a:rPr lang="en-GB" sz="2646" b="0" dirty="0">
                <a:solidFill>
                  <a:schemeClr val="accent1">
                    <a:lumMod val="75000"/>
                  </a:schemeClr>
                </a:solidFill>
              </a:rPr>
              <a:t>Helen Parker</a:t>
            </a:r>
          </a:p>
          <a:p>
            <a:pPr marL="0" indent="0" fontAlgn="auto">
              <a:spcAft>
                <a:spcPts val="0"/>
              </a:spcAft>
              <a:buFont typeface="Arial" pitchFamily="34" charset="0"/>
              <a:buNone/>
            </a:pPr>
            <a:r>
              <a:rPr lang="en-GB" sz="2646" b="0" dirty="0">
                <a:solidFill>
                  <a:schemeClr val="accent1">
                    <a:lumMod val="75000"/>
                  </a:schemeClr>
                </a:solidFill>
                <a:hlinkClick r:id="rId4"/>
              </a:rPr>
              <a:t>helen.parker@northorpehall.co.uk</a:t>
            </a:r>
            <a:endParaRPr lang="en-GB" sz="2646" b="0" dirty="0">
              <a:solidFill>
                <a:schemeClr val="accent1">
                  <a:lumMod val="75000"/>
                </a:schemeClr>
              </a:solidFill>
            </a:endParaRPr>
          </a:p>
          <a:p>
            <a:pPr marL="0" indent="0" fontAlgn="auto">
              <a:spcAft>
                <a:spcPts val="0"/>
              </a:spcAft>
              <a:buNone/>
            </a:pPr>
            <a:r>
              <a:rPr lang="en-GB" sz="2646" b="0" dirty="0">
                <a:solidFill>
                  <a:schemeClr val="accent1">
                    <a:lumMod val="75000"/>
                  </a:schemeClr>
                </a:solidFill>
              </a:rPr>
              <a:t>Stacey Barton</a:t>
            </a:r>
          </a:p>
          <a:p>
            <a:pPr marL="0" indent="0" fontAlgn="auto">
              <a:spcAft>
                <a:spcPts val="0"/>
              </a:spcAft>
              <a:buNone/>
            </a:pPr>
            <a:r>
              <a:rPr lang="en-GB" sz="2646" b="0" dirty="0">
                <a:solidFill>
                  <a:schemeClr val="accent1">
                    <a:lumMod val="75000"/>
                  </a:schemeClr>
                </a:solidFill>
                <a:hlinkClick r:id="rId5"/>
              </a:rPr>
              <a:t>Stacey.barton@northorpehall.co.uk</a:t>
            </a:r>
            <a:endParaRPr lang="en-GB" sz="2646" b="0" dirty="0">
              <a:solidFill>
                <a:schemeClr val="accent1">
                  <a:lumMod val="75000"/>
                </a:schemeClr>
              </a:solidFill>
            </a:endParaRPr>
          </a:p>
          <a:p>
            <a:pPr marL="0" indent="0" fontAlgn="auto">
              <a:spcAft>
                <a:spcPts val="0"/>
              </a:spcAft>
              <a:buNone/>
            </a:pPr>
            <a:endParaRPr lang="en-GB" sz="2646" b="0" dirty="0">
              <a:solidFill>
                <a:schemeClr val="accent1">
                  <a:lumMod val="75000"/>
                </a:schemeClr>
              </a:solidFill>
            </a:endParaRPr>
          </a:p>
          <a:p>
            <a:pPr marL="0" indent="0" fontAlgn="auto">
              <a:spcAft>
                <a:spcPts val="0"/>
              </a:spcAft>
              <a:buFont typeface="Arial" pitchFamily="34" charset="0"/>
              <a:buNone/>
            </a:pPr>
            <a:endParaRPr lang="en-GB" sz="2646" b="0" dirty="0">
              <a:solidFill>
                <a:schemeClr val="accent1">
                  <a:lumMod val="75000"/>
                </a:schemeClr>
              </a:solidFill>
            </a:endParaRPr>
          </a:p>
        </p:txBody>
      </p:sp>
      <p:sp>
        <p:nvSpPr>
          <p:cNvPr id="10" name="Content Placeholder 5">
            <a:extLst>
              <a:ext uri="{FF2B5EF4-FFF2-40B4-BE49-F238E27FC236}">
                <a16:creationId xmlns:a16="http://schemas.microsoft.com/office/drawing/2014/main" id="{2F6AC323-CF07-4718-A6C0-3E81A01207F7}"/>
              </a:ext>
            </a:extLst>
          </p:cNvPr>
          <p:cNvSpPr txBox="1">
            <a:spLocks/>
          </p:cNvSpPr>
          <p:nvPr/>
        </p:nvSpPr>
        <p:spPr>
          <a:xfrm>
            <a:off x="580939" y="5067851"/>
            <a:ext cx="5715785" cy="1818302"/>
          </a:xfrm>
          <a:prstGeom prst="rect">
            <a:avLst/>
          </a:prstGeom>
        </p:spPr>
        <p:txBody>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marL="0" indent="0" fontAlgn="auto">
              <a:spcAft>
                <a:spcPts val="0"/>
              </a:spcAft>
              <a:buFont typeface="Arial" pitchFamily="34" charset="0"/>
              <a:buNone/>
            </a:pPr>
            <a:endParaRPr lang="en-GB" sz="2646" b="0" dirty="0">
              <a:solidFill>
                <a:schemeClr val="accent1">
                  <a:lumMod val="75000"/>
                </a:schemeClr>
              </a:solidFill>
            </a:endParaRPr>
          </a:p>
        </p:txBody>
      </p:sp>
      <p:sp>
        <p:nvSpPr>
          <p:cNvPr id="11" name="TextBox 10">
            <a:extLst>
              <a:ext uri="{FF2B5EF4-FFF2-40B4-BE49-F238E27FC236}">
                <a16:creationId xmlns:a16="http://schemas.microsoft.com/office/drawing/2014/main" id="{7EC9C0BE-1170-41C0-8AD0-13671EB74F26}"/>
              </a:ext>
            </a:extLst>
          </p:cNvPr>
          <p:cNvSpPr txBox="1"/>
          <p:nvPr/>
        </p:nvSpPr>
        <p:spPr>
          <a:xfrm>
            <a:off x="845243" y="5460886"/>
            <a:ext cx="7084016" cy="1017934"/>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r>
              <a:rPr lang="en-GB" sz="3024" dirty="0">
                <a:solidFill>
                  <a:srgbClr val="92D050"/>
                </a:solidFill>
                <a:hlinkClick r:id="rId6"/>
              </a:rPr>
              <a:t>https://www.northorpehall.co.uk</a:t>
            </a:r>
            <a:endParaRPr lang="en-GB" sz="3024" dirty="0">
              <a:solidFill>
                <a:srgbClr val="92D050"/>
              </a:solidFill>
            </a:endParaRPr>
          </a:p>
          <a:p>
            <a:endParaRPr lang="en-GB" sz="3024" dirty="0">
              <a:solidFill>
                <a:srgbClr val="92D050"/>
              </a:solidFill>
            </a:endParaRPr>
          </a:p>
        </p:txBody>
      </p:sp>
      <p:sp>
        <p:nvSpPr>
          <p:cNvPr id="8" name="TextBox 7">
            <a:extLst>
              <a:ext uri="{FF2B5EF4-FFF2-40B4-BE49-F238E27FC236}">
                <a16:creationId xmlns:a16="http://schemas.microsoft.com/office/drawing/2014/main" id="{ACD14B08-83F5-129C-713C-0577849AB96C}"/>
              </a:ext>
            </a:extLst>
          </p:cNvPr>
          <p:cNvSpPr txBox="1"/>
          <p:nvPr/>
        </p:nvSpPr>
        <p:spPr>
          <a:xfrm>
            <a:off x="798755" y="3731708"/>
            <a:ext cx="6532326" cy="1483274"/>
          </a:xfrm>
          <a:prstGeom prst="rect">
            <a:avLst/>
          </a:prstGeom>
          <a:noFill/>
        </p:spPr>
        <p:txBody>
          <a:bodyPr wrap="square">
            <a:spAutoFit/>
          </a:bodyPr>
          <a:lstStyle>
            <a:defPPr>
              <a:defRPr lang="en-GB"/>
            </a:defPPr>
            <a:lvl1pPr algn="l" rtl="0" fontAlgn="base">
              <a:spcBef>
                <a:spcPct val="0"/>
              </a:spcBef>
              <a:spcAft>
                <a:spcPct val="0"/>
              </a:spcAft>
              <a:defRPr b="1" kern="1200">
                <a:solidFill>
                  <a:schemeClr val="tx1"/>
                </a:solidFill>
                <a:latin typeface="Tahoma" pitchFamily="34" charset="0"/>
                <a:ea typeface="+mn-ea"/>
                <a:cs typeface="Arial" charset="0"/>
              </a:defRPr>
            </a:lvl1pPr>
            <a:lvl2pPr marL="432100" algn="l" rtl="0" fontAlgn="base">
              <a:spcBef>
                <a:spcPct val="0"/>
              </a:spcBef>
              <a:spcAft>
                <a:spcPct val="0"/>
              </a:spcAft>
              <a:defRPr b="1" kern="1200">
                <a:solidFill>
                  <a:schemeClr val="tx1"/>
                </a:solidFill>
                <a:latin typeface="Tahoma" pitchFamily="34" charset="0"/>
                <a:ea typeface="+mn-ea"/>
                <a:cs typeface="Arial" charset="0"/>
              </a:defRPr>
            </a:lvl2pPr>
            <a:lvl3pPr marL="864199" algn="l" rtl="0" fontAlgn="base">
              <a:spcBef>
                <a:spcPct val="0"/>
              </a:spcBef>
              <a:spcAft>
                <a:spcPct val="0"/>
              </a:spcAft>
              <a:defRPr b="1" kern="1200">
                <a:solidFill>
                  <a:schemeClr val="tx1"/>
                </a:solidFill>
                <a:latin typeface="Tahoma" pitchFamily="34" charset="0"/>
                <a:ea typeface="+mn-ea"/>
                <a:cs typeface="Arial" charset="0"/>
              </a:defRPr>
            </a:lvl3pPr>
            <a:lvl4pPr marL="1296299" algn="l" rtl="0" fontAlgn="base">
              <a:spcBef>
                <a:spcPct val="0"/>
              </a:spcBef>
              <a:spcAft>
                <a:spcPct val="0"/>
              </a:spcAft>
              <a:defRPr b="1" kern="1200">
                <a:solidFill>
                  <a:schemeClr val="tx1"/>
                </a:solidFill>
                <a:latin typeface="Tahoma" pitchFamily="34" charset="0"/>
                <a:ea typeface="+mn-ea"/>
                <a:cs typeface="Arial" charset="0"/>
              </a:defRPr>
            </a:lvl4pPr>
            <a:lvl5pPr marL="1728399" algn="l" rtl="0" fontAlgn="base">
              <a:spcBef>
                <a:spcPct val="0"/>
              </a:spcBef>
              <a:spcAft>
                <a:spcPct val="0"/>
              </a:spcAft>
              <a:defRPr b="1" kern="1200">
                <a:solidFill>
                  <a:schemeClr val="tx1"/>
                </a:solidFill>
                <a:latin typeface="Tahoma" pitchFamily="34" charset="0"/>
                <a:ea typeface="+mn-ea"/>
                <a:cs typeface="Arial" charset="0"/>
              </a:defRPr>
            </a:lvl5pPr>
            <a:lvl6pPr marL="2160499" algn="l" defTabSz="864199" rtl="0" eaLnBrk="1" latinLnBrk="0" hangingPunct="1">
              <a:defRPr b="1" kern="1200">
                <a:solidFill>
                  <a:schemeClr val="tx1"/>
                </a:solidFill>
                <a:latin typeface="Tahoma" pitchFamily="34" charset="0"/>
                <a:ea typeface="+mn-ea"/>
                <a:cs typeface="Arial" charset="0"/>
              </a:defRPr>
            </a:lvl6pPr>
            <a:lvl7pPr marL="2592598" algn="l" defTabSz="864199" rtl="0" eaLnBrk="1" latinLnBrk="0" hangingPunct="1">
              <a:defRPr b="1" kern="1200">
                <a:solidFill>
                  <a:schemeClr val="tx1"/>
                </a:solidFill>
                <a:latin typeface="Tahoma" pitchFamily="34" charset="0"/>
                <a:ea typeface="+mn-ea"/>
                <a:cs typeface="Arial" charset="0"/>
              </a:defRPr>
            </a:lvl7pPr>
            <a:lvl8pPr marL="3024698" algn="l" defTabSz="864199" rtl="0" eaLnBrk="1" latinLnBrk="0" hangingPunct="1">
              <a:defRPr b="1" kern="1200">
                <a:solidFill>
                  <a:schemeClr val="tx1"/>
                </a:solidFill>
                <a:latin typeface="Tahoma" pitchFamily="34" charset="0"/>
                <a:ea typeface="+mn-ea"/>
                <a:cs typeface="Arial" charset="0"/>
              </a:defRPr>
            </a:lvl8pPr>
            <a:lvl9pPr marL="3456798" algn="l" defTabSz="864199" rtl="0" eaLnBrk="1" latinLnBrk="0" hangingPunct="1">
              <a:defRPr b="1" kern="1200">
                <a:solidFill>
                  <a:schemeClr val="tx1"/>
                </a:solidFill>
                <a:latin typeface="Tahoma" pitchFamily="34" charset="0"/>
                <a:ea typeface="+mn-ea"/>
                <a:cs typeface="Arial" charset="0"/>
              </a:defRPr>
            </a:lvl9pPr>
          </a:lstStyle>
          <a:p>
            <a:pPr algn="l"/>
            <a:r>
              <a:rPr lang="en-GB" sz="2268" b="1" i="0" dirty="0">
                <a:solidFill>
                  <a:srgbClr val="333333"/>
                </a:solidFill>
                <a:effectLst/>
                <a:latin typeface="+mn-lt"/>
              </a:rPr>
              <a:t>Keep up to date with us on social media:</a:t>
            </a:r>
            <a:endParaRPr lang="en-GB" sz="2268" b="0" i="0" dirty="0">
              <a:solidFill>
                <a:srgbClr val="333333"/>
              </a:solidFill>
              <a:effectLst/>
              <a:latin typeface="+mn-lt"/>
            </a:endParaRPr>
          </a:p>
          <a:p>
            <a:r>
              <a:rPr lang="en-GB" sz="2268" b="0" i="0" dirty="0">
                <a:solidFill>
                  <a:srgbClr val="333333"/>
                </a:solidFill>
                <a:effectLst/>
                <a:latin typeface="+mn-lt"/>
              </a:rPr>
              <a:t> </a:t>
            </a:r>
            <a:r>
              <a:rPr lang="en-GB" sz="2268" b="0" i="0" u="none" strike="noStrike" dirty="0">
                <a:solidFill>
                  <a:srgbClr val="337AB7"/>
                </a:solidFill>
                <a:effectLst/>
                <a:latin typeface="+mn-lt"/>
                <a:hlinkClick r:id="rId7"/>
              </a:rPr>
              <a:t>Like our page on Facebook</a:t>
            </a:r>
            <a:br>
              <a:rPr lang="en-GB" sz="2268" dirty="0">
                <a:latin typeface="+mn-lt"/>
              </a:rPr>
            </a:br>
            <a:r>
              <a:rPr lang="en-GB" sz="2268" b="0" i="0" dirty="0">
                <a:solidFill>
                  <a:srgbClr val="333333"/>
                </a:solidFill>
                <a:effectLst/>
                <a:latin typeface="+mn-lt"/>
              </a:rPr>
              <a:t> </a:t>
            </a:r>
            <a:r>
              <a:rPr lang="en-GB" sz="2268" b="0" i="0" u="none" strike="noStrike" dirty="0">
                <a:solidFill>
                  <a:srgbClr val="337AB7"/>
                </a:solidFill>
                <a:effectLst/>
                <a:latin typeface="+mn-lt"/>
                <a:hlinkClick r:id="rId8"/>
              </a:rPr>
              <a:t>Follow us on Twitter</a:t>
            </a:r>
            <a:br>
              <a:rPr lang="en-GB" sz="2268" dirty="0">
                <a:latin typeface="+mn-lt"/>
              </a:rPr>
            </a:br>
            <a:r>
              <a:rPr lang="en-GB" sz="2268" b="0" i="0" dirty="0">
                <a:solidFill>
                  <a:srgbClr val="333333"/>
                </a:solidFill>
                <a:effectLst/>
                <a:latin typeface="+mn-lt"/>
              </a:rPr>
              <a:t> </a:t>
            </a:r>
            <a:r>
              <a:rPr lang="en-GB" sz="2268" b="0" i="0" u="none" strike="noStrike" dirty="0">
                <a:solidFill>
                  <a:srgbClr val="337AB7"/>
                </a:solidFill>
                <a:effectLst/>
                <a:latin typeface="+mn-lt"/>
                <a:hlinkClick r:id="rId9"/>
              </a:rPr>
              <a:t>Follow us on Instagram</a:t>
            </a:r>
            <a:endParaRPr lang="en-GB" sz="2268" dirty="0">
              <a:latin typeface="+mn-lt"/>
            </a:endParaRPr>
          </a:p>
        </p:txBody>
      </p:sp>
    </p:spTree>
    <p:extLst>
      <p:ext uri="{BB962C8B-B14F-4D97-AF65-F5344CB8AC3E}">
        <p14:creationId xmlns:p14="http://schemas.microsoft.com/office/powerpoint/2010/main" val="208628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AAB4B05-50B6-52AA-B7EC-7EA74A2526CA}"/>
              </a:ext>
            </a:extLst>
          </p:cNvPr>
          <p:cNvSpPr txBox="1">
            <a:spLocks/>
          </p:cNvSpPr>
          <p:nvPr/>
        </p:nvSpPr>
        <p:spPr>
          <a:xfrm>
            <a:off x="434181" y="1816755"/>
            <a:ext cx="7772400" cy="2259682"/>
          </a:xfrm>
          <a:prstGeom prst="rect">
            <a:avLst/>
          </a:prstGeom>
          <a:noFill/>
          <a:ln>
            <a:noFill/>
          </a:ln>
        </p:spPr>
        <p:style>
          <a:lnRef idx="2">
            <a:schemeClr val="dk1"/>
          </a:lnRef>
          <a:fillRef idx="1">
            <a:schemeClr val="lt1"/>
          </a:fillRef>
          <a:effectRef idx="0">
            <a:schemeClr val="dk1"/>
          </a:effectRef>
          <a:fontRef idx="minor">
            <a:schemeClr val="dk1"/>
          </a:fontRef>
        </p:style>
        <p:txBody>
          <a:bodyPr lIns="86420" tIns="43210" rIns="86420" bIns="43210">
            <a:normAutofit/>
          </a:bodyPr>
          <a:lstStyle>
            <a:lvl1pPr algn="ctr" defTabSz="432100" rtl="0" eaLnBrk="1" latinLnBrk="0" hangingPunct="1">
              <a:spcBef>
                <a:spcPct val="0"/>
              </a:spcBef>
              <a:buNone/>
              <a:defRPr sz="4200"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t>SEN Assessment &amp; Commissioning Team</a:t>
            </a:r>
            <a:br>
              <a:rPr lang="en-GB" dirty="0"/>
            </a:br>
            <a:r>
              <a:rPr lang="en-GB" dirty="0"/>
              <a:t>(SENDACT)</a:t>
            </a:r>
          </a:p>
        </p:txBody>
      </p:sp>
      <p:sp>
        <p:nvSpPr>
          <p:cNvPr id="9" name="Subtitle 2">
            <a:extLst>
              <a:ext uri="{FF2B5EF4-FFF2-40B4-BE49-F238E27FC236}">
                <a16:creationId xmlns:a16="http://schemas.microsoft.com/office/drawing/2014/main" id="{0CAC4443-A9E9-4D3C-8671-770BECEFCCA0}"/>
              </a:ext>
            </a:extLst>
          </p:cNvPr>
          <p:cNvSpPr txBox="1">
            <a:spLocks/>
          </p:cNvSpPr>
          <p:nvPr/>
        </p:nvSpPr>
        <p:spPr>
          <a:xfrm>
            <a:off x="946987" y="3989940"/>
            <a:ext cx="6400800" cy="1162828"/>
          </a:xfrm>
          <a:prstGeom prst="rect">
            <a:avLst/>
          </a:prstGeom>
          <a:noFill/>
        </p:spPr>
        <p:style>
          <a:lnRef idx="2">
            <a:schemeClr val="accent1"/>
          </a:lnRef>
          <a:fillRef idx="1">
            <a:schemeClr val="lt1"/>
          </a:fillRef>
          <a:effectRef idx="0">
            <a:schemeClr val="accent1"/>
          </a:effectRef>
          <a:fontRef idx="minor">
            <a:schemeClr val="dk1"/>
          </a:fontRef>
        </p:style>
        <p:txBody>
          <a:bodyPr/>
          <a:lstStyle>
            <a:lvl1pPr marL="324075" indent="-324075" algn="l" defTabSz="432100" rtl="0" eaLnBrk="1" latinLnBrk="0" hangingPunct="1">
              <a:spcBef>
                <a:spcPct val="20000"/>
              </a:spcBef>
              <a:buFont typeface="Arial"/>
              <a:buChar char="•"/>
              <a:defRPr sz="3000" kern="1200">
                <a:solidFill>
                  <a:schemeClr val="dk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dk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dk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dk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dk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dk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dk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dk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dk1"/>
                </a:solidFill>
                <a:latin typeface="+mn-lt"/>
                <a:ea typeface="+mn-ea"/>
                <a:cs typeface="+mn-cs"/>
              </a:defRPr>
            </a:lvl9pPr>
          </a:lstStyle>
          <a:p>
            <a:pPr marL="0" indent="0" algn="ctr">
              <a:buNone/>
            </a:pPr>
            <a:r>
              <a:rPr lang="en-GB" dirty="0">
                <a:solidFill>
                  <a:schemeClr val="bg1"/>
                </a:solidFill>
              </a:rPr>
              <a:t>SENDCO Network</a:t>
            </a:r>
          </a:p>
          <a:p>
            <a:pPr marL="0" indent="0" algn="ctr">
              <a:buNone/>
            </a:pPr>
            <a:r>
              <a:rPr lang="en-GB" dirty="0">
                <a:solidFill>
                  <a:schemeClr val="bg1"/>
                </a:solidFill>
              </a:rPr>
              <a:t>12/10/2022</a:t>
            </a:r>
          </a:p>
        </p:txBody>
      </p:sp>
    </p:spTree>
    <p:extLst>
      <p:ext uri="{BB962C8B-B14F-4D97-AF65-F5344CB8AC3E}">
        <p14:creationId xmlns:p14="http://schemas.microsoft.com/office/powerpoint/2010/main" val="4001532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DD86-BB7D-4BF1-97A5-C372A65A790F}"/>
              </a:ext>
            </a:extLst>
          </p:cNvPr>
          <p:cNvSpPr>
            <a:spLocks noGrp="1"/>
          </p:cNvSpPr>
          <p:nvPr>
            <p:ph type="ctrTitle"/>
          </p:nvPr>
        </p:nvSpPr>
        <p:spPr>
          <a:xfrm>
            <a:off x="1150706" y="482885"/>
            <a:ext cx="6841999" cy="4294598"/>
          </a:xfrm>
        </p:spPr>
        <p:txBody>
          <a:bodyPr/>
          <a:lstStyle/>
          <a:p>
            <a:pPr algn="l"/>
            <a:r>
              <a:rPr lang="en-GB" sz="3600" dirty="0"/>
              <a:t>Team Update </a:t>
            </a:r>
            <a:br>
              <a:rPr lang="en-GB" sz="3600" dirty="0"/>
            </a:br>
            <a:br>
              <a:rPr lang="en-GB" sz="3600" dirty="0"/>
            </a:br>
            <a:r>
              <a:rPr lang="en-GB" sz="3600" dirty="0"/>
              <a:t>School link officers</a:t>
            </a:r>
            <a:br>
              <a:rPr lang="en-GB" sz="3600" dirty="0"/>
            </a:br>
            <a:br>
              <a:rPr lang="en-GB" sz="3600" dirty="0"/>
            </a:br>
            <a:r>
              <a:rPr lang="en-GB" sz="3600" dirty="0"/>
              <a:t>New Assessments</a:t>
            </a:r>
            <a:br>
              <a:rPr lang="en-GB" sz="3600" dirty="0"/>
            </a:br>
            <a:br>
              <a:rPr lang="en-GB" sz="3600" dirty="0"/>
            </a:br>
            <a:r>
              <a:rPr lang="en-GB" sz="3600" dirty="0"/>
              <a:t>Annual Reviews</a:t>
            </a:r>
            <a:br>
              <a:rPr lang="en-GB" sz="3600" dirty="0"/>
            </a:br>
            <a:br>
              <a:rPr lang="en-GB" sz="3600" dirty="0"/>
            </a:br>
            <a:r>
              <a:rPr lang="en-GB" sz="3600" dirty="0"/>
              <a:t>Specialist placements</a:t>
            </a:r>
            <a:br>
              <a:rPr lang="en-GB" dirty="0"/>
            </a:br>
            <a:endParaRPr lang="en-GB" dirty="0"/>
          </a:p>
        </p:txBody>
      </p:sp>
    </p:spTree>
    <p:extLst>
      <p:ext uri="{BB962C8B-B14F-4D97-AF65-F5344CB8AC3E}">
        <p14:creationId xmlns:p14="http://schemas.microsoft.com/office/powerpoint/2010/main" val="364947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962833-2EBB-47A0-9823-D4F8E16EE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811461"/>
            <a:ext cx="8640763" cy="4860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pPr algn="ctr"/>
            <a:endParaRPr lang="en-US" sz="1013"/>
          </a:p>
        </p:txBody>
      </p:sp>
      <p:sp>
        <p:nvSpPr>
          <p:cNvPr id="2" name="Title 1">
            <a:extLst>
              <a:ext uri="{FF2B5EF4-FFF2-40B4-BE49-F238E27FC236}">
                <a16:creationId xmlns:a16="http://schemas.microsoft.com/office/drawing/2014/main" id="{874491EF-28CF-8AC1-39D5-6C11C99A2AEB}"/>
              </a:ext>
            </a:extLst>
          </p:cNvPr>
          <p:cNvSpPr>
            <a:spLocks noGrp="1"/>
          </p:cNvSpPr>
          <p:nvPr>
            <p:ph type="ctrTitle"/>
          </p:nvPr>
        </p:nvSpPr>
        <p:spPr>
          <a:xfrm>
            <a:off x="3102306" y="1298629"/>
            <a:ext cx="4458361" cy="3886093"/>
          </a:xfrm>
          <a:effectLst/>
        </p:spPr>
        <p:txBody>
          <a:bodyPr wrap="square" anchor="ct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pPr algn="l"/>
            <a:r>
              <a:rPr lang="en-GB" sz="5103" dirty="0">
                <a:solidFill>
                  <a:schemeClr val="tx1">
                    <a:lumMod val="95000"/>
                  </a:schemeClr>
                </a:solidFill>
              </a:rPr>
              <a:t>Kirklees Specialist Outreach Services</a:t>
            </a:r>
          </a:p>
        </p:txBody>
      </p:sp>
      <p:sp>
        <p:nvSpPr>
          <p:cNvPr id="3" name="Subtitle 2">
            <a:extLst>
              <a:ext uri="{FF2B5EF4-FFF2-40B4-BE49-F238E27FC236}">
                <a16:creationId xmlns:a16="http://schemas.microsoft.com/office/drawing/2014/main" id="{2AA565A8-0810-B0F5-B133-7DC2D8563371}"/>
              </a:ext>
            </a:extLst>
          </p:cNvPr>
          <p:cNvSpPr>
            <a:spLocks noGrp="1"/>
          </p:cNvSpPr>
          <p:nvPr>
            <p:ph type="subTitle" idx="1"/>
          </p:nvPr>
        </p:nvSpPr>
        <p:spPr>
          <a:xfrm>
            <a:off x="594052" y="1729542"/>
            <a:ext cx="2052214" cy="3024267"/>
          </a:xfrm>
        </p:spPr>
        <p:txBody>
          <a:bodyPr anchor="ct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1701">
                <a:solidFill>
                  <a:schemeClr val="tx1">
                    <a:lumMod val="95000"/>
                  </a:schemeClr>
                </a:solidFill>
              </a:rPr>
              <a:t>Introductions and Updates</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74286" y="2252231"/>
            <a:ext cx="0" cy="1978889"/>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70E82B0-DABF-07AB-31BC-24681F07E8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359" y="4609522"/>
            <a:ext cx="2036404" cy="1062367"/>
          </a:xfrm>
          <a:prstGeom prst="rect">
            <a:avLst/>
          </a:prstGeom>
          <a:noFill/>
        </p:spPr>
      </p:pic>
    </p:spTree>
    <p:extLst>
      <p:ext uri="{BB962C8B-B14F-4D97-AF65-F5344CB8AC3E}">
        <p14:creationId xmlns:p14="http://schemas.microsoft.com/office/powerpoint/2010/main" val="269099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9F4A07-C2AA-46B9-AC10-605616526882}"/>
              </a:ext>
            </a:extLst>
          </p:cNvPr>
          <p:cNvSpPr/>
          <p:nvPr/>
        </p:nvSpPr>
        <p:spPr>
          <a:xfrm>
            <a:off x="244700" y="417099"/>
            <a:ext cx="8396063" cy="861774"/>
          </a:xfrm>
          <a:prstGeom prst="rect">
            <a:avLst/>
          </a:prstGeom>
        </p:spPr>
        <p:txBody>
          <a:bodyPr wrap="square">
            <a:spAutoFit/>
          </a:bodyPr>
          <a:lstStyle/>
          <a:p>
            <a:pPr algn="ctr"/>
            <a:r>
              <a:rPr lang="en-GB" sz="3000" b="1" dirty="0">
                <a:solidFill>
                  <a:srgbClr val="0084A5"/>
                </a:solidFill>
                <a:latin typeface="DIN-Black"/>
                <a:cs typeface="Arial" panose="020B0604020202020204" pitchFamily="34" charset="0"/>
              </a:rPr>
              <a:t>SENDACT Team structure</a:t>
            </a:r>
          </a:p>
          <a:p>
            <a:endParaRPr lang="en-GB" sz="20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80F8381-9CDC-C38F-E904-8554AC3E5E74}"/>
              </a:ext>
            </a:extLst>
          </p:cNvPr>
          <p:cNvSpPr/>
          <p:nvPr/>
        </p:nvSpPr>
        <p:spPr>
          <a:xfrm>
            <a:off x="499226" y="1399323"/>
            <a:ext cx="4649981" cy="7023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tx1"/>
                </a:solidFill>
              </a:rPr>
              <a:t>SENDACT Manager </a:t>
            </a:r>
          </a:p>
          <a:p>
            <a:pPr algn="ctr"/>
            <a:r>
              <a:rPr lang="en-GB" sz="1400" b="1" dirty="0">
                <a:solidFill>
                  <a:schemeClr val="tx1"/>
                </a:solidFill>
              </a:rPr>
              <a:t>Phase 1</a:t>
            </a:r>
          </a:p>
          <a:p>
            <a:pPr algn="ctr"/>
            <a:r>
              <a:rPr lang="en-GB" sz="1400" b="1" dirty="0">
                <a:solidFill>
                  <a:schemeClr val="tx1"/>
                </a:solidFill>
              </a:rPr>
              <a:t>Vicky Bruce </a:t>
            </a:r>
          </a:p>
        </p:txBody>
      </p:sp>
      <p:sp>
        <p:nvSpPr>
          <p:cNvPr id="7" name="Rectangle 6">
            <a:extLst>
              <a:ext uri="{FF2B5EF4-FFF2-40B4-BE49-F238E27FC236}">
                <a16:creationId xmlns:a16="http://schemas.microsoft.com/office/drawing/2014/main" id="{20C3A948-8F11-3909-0AE6-4786A0A729C5}"/>
              </a:ext>
            </a:extLst>
          </p:cNvPr>
          <p:cNvSpPr/>
          <p:nvPr/>
        </p:nvSpPr>
        <p:spPr>
          <a:xfrm>
            <a:off x="499226" y="2222155"/>
            <a:ext cx="2418635" cy="15202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tx1"/>
                </a:solidFill>
              </a:rPr>
              <a:t>Phase: New Assessment</a:t>
            </a:r>
          </a:p>
          <a:p>
            <a:pPr algn="ctr"/>
            <a:endParaRPr lang="en-GB" sz="1400" b="1" dirty="0">
              <a:solidFill>
                <a:schemeClr val="tx1"/>
              </a:solidFill>
            </a:endParaRPr>
          </a:p>
          <a:p>
            <a:pPr algn="ctr"/>
            <a:r>
              <a:rPr lang="en-GB" sz="1400" b="1" dirty="0">
                <a:solidFill>
                  <a:schemeClr val="tx1"/>
                </a:solidFill>
              </a:rPr>
              <a:t>Deputy Manager (Phase Lead)</a:t>
            </a:r>
          </a:p>
          <a:p>
            <a:pPr algn="ctr"/>
            <a:r>
              <a:rPr lang="en-GB" sz="1400" b="1" dirty="0">
                <a:solidFill>
                  <a:schemeClr val="tx1"/>
                </a:solidFill>
              </a:rPr>
              <a:t>Tommy Marsden </a:t>
            </a:r>
            <a:endParaRPr lang="en-GB" dirty="0">
              <a:solidFill>
                <a:schemeClr val="tx1"/>
              </a:solidFill>
            </a:endParaRPr>
          </a:p>
        </p:txBody>
      </p:sp>
      <p:cxnSp>
        <p:nvCxnSpPr>
          <p:cNvPr id="8" name="Straight Connector 7">
            <a:extLst>
              <a:ext uri="{FF2B5EF4-FFF2-40B4-BE49-F238E27FC236}">
                <a16:creationId xmlns:a16="http://schemas.microsoft.com/office/drawing/2014/main" id="{47D3BCB3-3E1F-1EF0-AC51-C9F5DDAFF619}"/>
              </a:ext>
            </a:extLst>
          </p:cNvPr>
          <p:cNvCxnSpPr>
            <a:cxnSpLocks/>
          </p:cNvCxnSpPr>
          <p:nvPr/>
        </p:nvCxnSpPr>
        <p:spPr>
          <a:xfrm>
            <a:off x="1728936" y="2089455"/>
            <a:ext cx="0" cy="120449"/>
          </a:xfrm>
          <a:prstGeom prst="line">
            <a:avLst/>
          </a:prstGeom>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E5EFB916-1401-C899-018A-9CB6B63B9919}"/>
              </a:ext>
            </a:extLst>
          </p:cNvPr>
          <p:cNvSpPr/>
          <p:nvPr/>
        </p:nvSpPr>
        <p:spPr>
          <a:xfrm>
            <a:off x="5599417" y="1399323"/>
            <a:ext cx="2537716" cy="7023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tx1"/>
                </a:solidFill>
              </a:rPr>
              <a:t>SENDACT Manager </a:t>
            </a:r>
          </a:p>
          <a:p>
            <a:pPr algn="ctr"/>
            <a:r>
              <a:rPr lang="en-GB" sz="1400" b="1" dirty="0">
                <a:solidFill>
                  <a:schemeClr val="tx1"/>
                </a:solidFill>
              </a:rPr>
              <a:t>Phase 2</a:t>
            </a:r>
          </a:p>
          <a:p>
            <a:pPr algn="ctr"/>
            <a:r>
              <a:rPr lang="en-GB" sz="1400" b="1" dirty="0">
                <a:solidFill>
                  <a:schemeClr val="tx1"/>
                </a:solidFill>
              </a:rPr>
              <a:t>Katie George </a:t>
            </a:r>
          </a:p>
        </p:txBody>
      </p:sp>
      <p:sp>
        <p:nvSpPr>
          <p:cNvPr id="10" name="Rectangle 9">
            <a:extLst>
              <a:ext uri="{FF2B5EF4-FFF2-40B4-BE49-F238E27FC236}">
                <a16:creationId xmlns:a16="http://schemas.microsoft.com/office/drawing/2014/main" id="{B62E90B5-CE70-04EA-C673-5DDA20DBDD2E}"/>
              </a:ext>
            </a:extLst>
          </p:cNvPr>
          <p:cNvSpPr/>
          <p:nvPr/>
        </p:nvSpPr>
        <p:spPr>
          <a:xfrm>
            <a:off x="3041347" y="2222154"/>
            <a:ext cx="2116252" cy="15236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tx1"/>
                </a:solidFill>
              </a:rPr>
              <a:t>Phase 1: EY, Primary &amp; Kirklees Special Schools</a:t>
            </a:r>
          </a:p>
          <a:p>
            <a:pPr algn="ctr"/>
            <a:r>
              <a:rPr lang="en-GB" sz="1400" b="1" dirty="0">
                <a:solidFill>
                  <a:schemeClr val="tx1"/>
                </a:solidFill>
              </a:rPr>
              <a:t>Annual Reviews </a:t>
            </a:r>
          </a:p>
          <a:p>
            <a:pPr algn="ctr"/>
            <a:endParaRPr lang="en-GB" sz="800" b="1" dirty="0">
              <a:solidFill>
                <a:schemeClr val="tx1"/>
              </a:solidFill>
            </a:endParaRPr>
          </a:p>
        </p:txBody>
      </p:sp>
      <p:cxnSp>
        <p:nvCxnSpPr>
          <p:cNvPr id="11" name="Straight Connector 10">
            <a:extLst>
              <a:ext uri="{FF2B5EF4-FFF2-40B4-BE49-F238E27FC236}">
                <a16:creationId xmlns:a16="http://schemas.microsoft.com/office/drawing/2014/main" id="{D04403DD-8F17-063E-CEFC-EF1FE976A8CC}"/>
              </a:ext>
            </a:extLst>
          </p:cNvPr>
          <p:cNvCxnSpPr>
            <a:cxnSpLocks/>
            <a:endCxn id="10" idx="0"/>
          </p:cNvCxnSpPr>
          <p:nvPr/>
        </p:nvCxnSpPr>
        <p:spPr>
          <a:xfrm flipH="1">
            <a:off x="4099473" y="2101705"/>
            <a:ext cx="1" cy="120449"/>
          </a:xfrm>
          <a:prstGeom prst="line">
            <a:avLst/>
          </a:prstGeom>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9850CE82-A4FC-CC91-BE7B-1C61F952DBA1}"/>
              </a:ext>
            </a:extLst>
          </p:cNvPr>
          <p:cNvSpPr/>
          <p:nvPr/>
        </p:nvSpPr>
        <p:spPr>
          <a:xfrm>
            <a:off x="5599417" y="2218759"/>
            <a:ext cx="2537716" cy="15236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dirty="0">
                <a:solidFill>
                  <a:schemeClr val="tx1"/>
                </a:solidFill>
              </a:rPr>
              <a:t>Phase 2: Secondary &amp; Post 16</a:t>
            </a:r>
          </a:p>
          <a:p>
            <a:pPr algn="ctr"/>
            <a:endParaRPr lang="en-GB" sz="1400" b="1" dirty="0">
              <a:solidFill>
                <a:schemeClr val="tx1"/>
              </a:solidFill>
            </a:endParaRPr>
          </a:p>
          <a:p>
            <a:pPr algn="ctr"/>
            <a:r>
              <a:rPr lang="en-GB" sz="1400" b="1" dirty="0">
                <a:solidFill>
                  <a:schemeClr val="tx1"/>
                </a:solidFill>
              </a:rPr>
              <a:t>Deputy Manager (Phase Lead)</a:t>
            </a:r>
          </a:p>
          <a:p>
            <a:pPr algn="ctr"/>
            <a:r>
              <a:rPr lang="en-GB" sz="1400" b="1" dirty="0">
                <a:solidFill>
                  <a:schemeClr val="tx1"/>
                </a:solidFill>
              </a:rPr>
              <a:t>Tracey McDermott</a:t>
            </a:r>
            <a:endParaRPr lang="en-GB" dirty="0">
              <a:solidFill>
                <a:schemeClr val="tx1"/>
              </a:solidFill>
            </a:endParaRPr>
          </a:p>
        </p:txBody>
      </p:sp>
      <p:cxnSp>
        <p:nvCxnSpPr>
          <p:cNvPr id="13" name="Straight Connector 12">
            <a:extLst>
              <a:ext uri="{FF2B5EF4-FFF2-40B4-BE49-F238E27FC236}">
                <a16:creationId xmlns:a16="http://schemas.microsoft.com/office/drawing/2014/main" id="{35674062-4B08-A801-43E7-EE954C8375B7}"/>
              </a:ext>
            </a:extLst>
          </p:cNvPr>
          <p:cNvCxnSpPr>
            <a:cxnSpLocks/>
            <a:stCxn id="9" idx="2"/>
            <a:endCxn id="12" idx="0"/>
          </p:cNvCxnSpPr>
          <p:nvPr/>
        </p:nvCxnSpPr>
        <p:spPr>
          <a:xfrm>
            <a:off x="6868275" y="2101706"/>
            <a:ext cx="0" cy="117053"/>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3AF8AA8-90F2-5E9A-3EF3-BC5E7C275F1D}"/>
              </a:ext>
            </a:extLst>
          </p:cNvPr>
          <p:cNvSpPr txBox="1"/>
          <p:nvPr/>
        </p:nvSpPr>
        <p:spPr>
          <a:xfrm>
            <a:off x="499225" y="4181240"/>
            <a:ext cx="7637908" cy="30777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Various Service &amp; Business Support </a:t>
            </a:r>
            <a:endParaRPr lang="en-GB" sz="1100" dirty="0"/>
          </a:p>
        </p:txBody>
      </p:sp>
    </p:spTree>
    <p:extLst>
      <p:ext uri="{BB962C8B-B14F-4D97-AF65-F5344CB8AC3E}">
        <p14:creationId xmlns:p14="http://schemas.microsoft.com/office/powerpoint/2010/main" val="2633923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0890-E10D-41DD-AC9F-04B58C74D9F5}"/>
              </a:ext>
            </a:extLst>
          </p:cNvPr>
          <p:cNvSpPr>
            <a:spLocks noGrp="1"/>
          </p:cNvSpPr>
          <p:nvPr>
            <p:ph type="ctrTitle"/>
          </p:nvPr>
        </p:nvSpPr>
        <p:spPr>
          <a:xfrm>
            <a:off x="335280" y="164386"/>
            <a:ext cx="7792720" cy="5278975"/>
          </a:xfrm>
        </p:spPr>
        <p:txBody>
          <a:bodyPr/>
          <a:lstStyle/>
          <a:p>
            <a:pPr algn="l"/>
            <a:r>
              <a:rPr lang="en-GB" sz="3200" b="1" dirty="0" err="1">
                <a:solidFill>
                  <a:schemeClr val="accent5">
                    <a:lumMod val="75000"/>
                  </a:schemeClr>
                </a:solidFill>
                <a:latin typeface="DIN-Black"/>
              </a:rPr>
              <a:t>SENDACT</a:t>
            </a:r>
            <a:r>
              <a:rPr lang="en-GB" sz="3200" b="1" dirty="0">
                <a:solidFill>
                  <a:schemeClr val="accent5">
                    <a:lumMod val="75000"/>
                  </a:schemeClr>
                </a:solidFill>
                <a:latin typeface="DIN-Black"/>
              </a:rPr>
              <a:t> Link Officers </a:t>
            </a:r>
            <a:br>
              <a:rPr lang="en-GB" sz="2000" b="1" dirty="0">
                <a:solidFill>
                  <a:schemeClr val="accent5">
                    <a:lumMod val="75000"/>
                  </a:schemeClr>
                </a:solidFill>
                <a:latin typeface="DIN-Black"/>
              </a:rPr>
            </a:br>
            <a:br>
              <a:rPr lang="en-GB" sz="2000" b="1" dirty="0">
                <a:solidFill>
                  <a:schemeClr val="accent5">
                    <a:lumMod val="75000"/>
                  </a:schemeClr>
                </a:solidFill>
                <a:latin typeface="DIN-Black"/>
              </a:rPr>
            </a:br>
            <a:endParaRPr lang="en-GB" sz="1600" dirty="0">
              <a:solidFill>
                <a:schemeClr val="accent5">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3DB7378-B6D0-7B60-C505-3DB6CCB17952}"/>
              </a:ext>
            </a:extLst>
          </p:cNvPr>
          <p:cNvSpPr txBox="1"/>
          <p:nvPr/>
        </p:nvSpPr>
        <p:spPr>
          <a:xfrm>
            <a:off x="335280" y="748799"/>
            <a:ext cx="7891498" cy="5534913"/>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Primary contact for technical queries related to EHC statutory processes</a:t>
            </a: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ndividual case queries - unallocated cases. </a:t>
            </a:r>
          </a:p>
          <a:p>
            <a:pPr marL="285750" indent="-285750">
              <a:lnSpc>
                <a:spcPct val="107000"/>
              </a:lnSpc>
              <a:spcAft>
                <a:spcPts val="80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Will not </a:t>
            </a:r>
            <a:r>
              <a:rPr lang="en-GB" sz="1800" dirty="0">
                <a:effectLst/>
                <a:latin typeface="Calibri" panose="020F0502020204030204" pitchFamily="34" charset="0"/>
                <a:ea typeface="Calibri" panose="020F0502020204030204" pitchFamily="34" charset="0"/>
                <a:cs typeface="Times New Roman" panose="02020603050405020304" pitchFamily="18" charset="0"/>
              </a:rPr>
              <a:t>undertake all casework for named schools – we will be consistent, where we can.</a:t>
            </a:r>
          </a:p>
          <a:p>
            <a:pPr marL="285750" indent="-285750">
              <a:lnSpc>
                <a:spcPct val="107000"/>
              </a:lnSpc>
              <a:spcAft>
                <a:spcPts val="80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Will not </a:t>
            </a:r>
            <a:r>
              <a:rPr lang="en-GB" sz="1800" dirty="0">
                <a:effectLst/>
                <a:latin typeface="Calibri" panose="020F0502020204030204" pitchFamily="34" charset="0"/>
                <a:ea typeface="Calibri" panose="020F0502020204030204" pitchFamily="34" charset="0"/>
                <a:cs typeface="Times New Roman" panose="02020603050405020304" pitchFamily="18" charset="0"/>
              </a:rPr>
              <a:t>attend all annual reviews – not statutory or good use of SENDACT time – Advice pre and post meeting can be provided. </a:t>
            </a: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Education, Health and Care (EHC) Needs Assessments will be allocated within the New Assessment &amp; Coproduction Phase – allocation will be informed on individual basis. </a:t>
            </a:r>
          </a:p>
          <a:p>
            <a:pPr>
              <a:lnSpc>
                <a:spcPct val="107000"/>
              </a:lnSpc>
              <a:spcAft>
                <a:spcPts val="800"/>
              </a:spcAft>
            </a:pPr>
            <a:r>
              <a:rPr lang="en-GB" sz="1800" b="1" dirty="0">
                <a:latin typeface="Calibri" panose="020F0502020204030204" pitchFamily="34" charset="0"/>
                <a:ea typeface="Calibri" panose="020F0502020204030204" pitchFamily="34" charset="0"/>
                <a:cs typeface="Times New Roman" panose="02020603050405020304" pitchFamily="18" charset="0"/>
              </a:rPr>
              <a:t>Please u</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se Inclusion Support Offer (ISO) before your link officer </a:t>
            </a: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nformation, advice and guidance related to:</a:t>
            </a:r>
          </a:p>
          <a:p>
            <a:pPr marL="717850" lvl="1"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 SEND</a:t>
            </a:r>
          </a:p>
          <a:p>
            <a:pPr marL="717850" lvl="1"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SEND Support </a:t>
            </a:r>
          </a:p>
          <a:p>
            <a:pPr marL="717850" lvl="1"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General EHC matters</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dirty="0"/>
          </a:p>
        </p:txBody>
      </p:sp>
    </p:spTree>
    <p:extLst>
      <p:ext uri="{BB962C8B-B14F-4D97-AF65-F5344CB8AC3E}">
        <p14:creationId xmlns:p14="http://schemas.microsoft.com/office/powerpoint/2010/main" val="252761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902131-34CC-9878-5DCB-F85A77FFC357}"/>
              </a:ext>
            </a:extLst>
          </p:cNvPr>
          <p:cNvSpPr txBox="1">
            <a:spLocks/>
          </p:cNvSpPr>
          <p:nvPr/>
        </p:nvSpPr>
        <p:spPr>
          <a:xfrm>
            <a:off x="335280" y="123289"/>
            <a:ext cx="7792720" cy="5433089"/>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3200" b="1" dirty="0">
                <a:solidFill>
                  <a:schemeClr val="accent5">
                    <a:lumMod val="75000"/>
                  </a:schemeClr>
                </a:solidFill>
                <a:latin typeface="DIN-Black"/>
              </a:rPr>
              <a:t>EHC New Assessments </a:t>
            </a:r>
            <a:br>
              <a:rPr lang="en-GB" sz="2000" b="1" dirty="0">
                <a:solidFill>
                  <a:schemeClr val="accent5">
                    <a:lumMod val="75000"/>
                  </a:schemeClr>
                </a:solidFill>
                <a:latin typeface="DIN-Black"/>
              </a:rPr>
            </a:br>
            <a:br>
              <a:rPr lang="en-GB" sz="2000" b="1" dirty="0">
                <a:solidFill>
                  <a:schemeClr val="accent5">
                    <a:lumMod val="75000"/>
                  </a:schemeClr>
                </a:solidFill>
                <a:latin typeface="DIN-Black"/>
              </a:rPr>
            </a:br>
            <a:endParaRPr lang="en-GB" sz="1600" dirty="0">
              <a:solidFill>
                <a:schemeClr val="accent5">
                  <a:lumMod val="7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D473B43-A4C0-9889-0FCE-A280553F0DAF}"/>
              </a:ext>
            </a:extLst>
          </p:cNvPr>
          <p:cNvSpPr txBox="1"/>
          <p:nvPr/>
        </p:nvSpPr>
        <p:spPr>
          <a:xfrm>
            <a:off x="236501" y="690666"/>
            <a:ext cx="8157485" cy="544796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Increased demand and reduced capacity continues to </a:t>
            </a:r>
            <a:r>
              <a:rPr lang="en-GB" sz="1800" dirty="0">
                <a:latin typeface="Calibri" panose="020F0502020204030204" pitchFamily="34" charset="0"/>
                <a:ea typeface="Calibri" panose="020F0502020204030204" pitchFamily="34" charset="0"/>
                <a:cs typeface="Times New Roman" panose="02020603050405020304" pitchFamily="18" charset="0"/>
              </a:rPr>
              <a:t>impact allocation of EP advice and therefore </a:t>
            </a:r>
            <a:r>
              <a:rPr lang="en-GB" sz="1800" dirty="0">
                <a:effectLst/>
                <a:latin typeface="Calibri" panose="020F0502020204030204" pitchFamily="34" charset="0"/>
                <a:ea typeface="Calibri" panose="020F0502020204030204" pitchFamily="34" charset="0"/>
                <a:cs typeface="Times New Roman" panose="02020603050405020304" pitchFamily="18" charset="0"/>
              </a:rPr>
              <a:t>assessment timescales. </a:t>
            </a: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Assessment prioritised in other streams of work </a:t>
            </a:r>
            <a:r>
              <a:rPr lang="en-GB" sz="1800" dirty="0" err="1">
                <a:latin typeface="Calibri" panose="020F0502020204030204" pitchFamily="34" charset="0"/>
                <a:ea typeface="Calibri" panose="020F0502020204030204" pitchFamily="34" charset="0"/>
                <a:cs typeface="Times New Roman" panose="02020603050405020304" pitchFamily="18" charset="0"/>
              </a:rPr>
              <a:t>eg</a:t>
            </a:r>
            <a:r>
              <a:rPr lang="en-GB" sz="1800" dirty="0">
                <a:latin typeface="Calibri" panose="020F0502020204030204" pitchFamily="34" charset="0"/>
                <a:ea typeface="Calibri" panose="020F0502020204030204" pitchFamily="34" charset="0"/>
                <a:cs typeface="Times New Roman" panose="02020603050405020304" pitchFamily="18" charset="0"/>
              </a:rPr>
              <a:t> CLA, Youth Justice, attendance, exclusions </a:t>
            </a: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All requests are progressing – settings and parents contacted upon allocation. </a:t>
            </a: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No additional updates can be provided by SENDACT whilst awaiting allocation.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dirty="0">
                <a:latin typeface="Calibri" panose="020F0502020204030204" pitchFamily="34" charset="0"/>
                <a:ea typeface="Calibri" panose="020F0502020204030204" pitchFamily="34" charset="0"/>
                <a:cs typeface="Times New Roman" panose="02020603050405020304" pitchFamily="18" charset="0"/>
              </a:rPr>
              <a:t>In the meantime: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Do not delay in the implementation of provision or involvement of additional professionals. </a:t>
            </a: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Notify SENDACT of </a:t>
            </a:r>
            <a:r>
              <a:rPr lang="en-GB" sz="1800" dirty="0">
                <a:effectLst/>
                <a:latin typeface="Calibri" panose="020F0502020204030204" pitchFamily="34" charset="0"/>
                <a:ea typeface="Calibri" panose="020F0502020204030204" pitchFamily="34" charset="0"/>
                <a:cs typeface="Times New Roman" panose="02020603050405020304" pitchFamily="18" charset="0"/>
              </a:rPr>
              <a:t>change of circumstance for the child or new professionals so we can add this to the assessment information  / seek statutory advice. </a:t>
            </a: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Notify SENDACT of any intention to request special school or specialist placement (we would not typically expect immediate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specialist school where EHCP is new)</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4404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5902131-34CC-9878-5DCB-F85A77FFC357}"/>
              </a:ext>
            </a:extLst>
          </p:cNvPr>
          <p:cNvSpPr txBox="1">
            <a:spLocks/>
          </p:cNvSpPr>
          <p:nvPr/>
        </p:nvSpPr>
        <p:spPr>
          <a:xfrm>
            <a:off x="335280" y="123290"/>
            <a:ext cx="7792720" cy="616450"/>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3200" b="1" dirty="0">
                <a:solidFill>
                  <a:schemeClr val="accent5">
                    <a:lumMod val="75000"/>
                  </a:schemeClr>
                </a:solidFill>
                <a:latin typeface="DIN-Black"/>
              </a:rPr>
              <a:t>EHC New Assessments – Data  </a:t>
            </a:r>
            <a:br>
              <a:rPr lang="en-GB" sz="2000" b="1" dirty="0">
                <a:solidFill>
                  <a:schemeClr val="accent5">
                    <a:lumMod val="75000"/>
                  </a:schemeClr>
                </a:solidFill>
                <a:latin typeface="DIN-Black"/>
              </a:rPr>
            </a:br>
            <a:endParaRPr lang="en-GB" sz="2000" b="1" dirty="0">
              <a:solidFill>
                <a:schemeClr val="accent5">
                  <a:lumMod val="75000"/>
                </a:schemeClr>
              </a:solidFill>
              <a:latin typeface="DIN-Black"/>
            </a:endParaRPr>
          </a:p>
          <a:p>
            <a:pPr algn="l"/>
            <a:r>
              <a:rPr lang="en-GB" sz="2000" b="1" dirty="0">
                <a:solidFill>
                  <a:schemeClr val="accent5">
                    <a:lumMod val="75000"/>
                  </a:schemeClr>
                </a:solidFill>
                <a:latin typeface="DIN-Black"/>
              </a:rPr>
              <a:t>Requests for Assessment (not in Q4 2022) </a:t>
            </a:r>
            <a:br>
              <a:rPr lang="en-GB" sz="2000" b="1" dirty="0">
                <a:solidFill>
                  <a:schemeClr val="accent5">
                    <a:lumMod val="75000"/>
                  </a:schemeClr>
                </a:solidFill>
                <a:latin typeface="DIN-Black"/>
              </a:rPr>
            </a:br>
            <a:endParaRPr lang="en-GB" sz="1600" dirty="0">
              <a:solidFill>
                <a:schemeClr val="accent5">
                  <a:lumMod val="7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67AAE34-6DFE-5117-14DF-B222074B7EAD}"/>
              </a:ext>
            </a:extLst>
          </p:cNvPr>
          <p:cNvPicPr>
            <a:picLocks noChangeAspect="1"/>
          </p:cNvPicPr>
          <p:nvPr/>
        </p:nvPicPr>
        <p:blipFill>
          <a:blip r:embed="rId2"/>
          <a:stretch>
            <a:fillRect/>
          </a:stretch>
        </p:blipFill>
        <p:spPr>
          <a:xfrm>
            <a:off x="288099" y="1252553"/>
            <a:ext cx="5299831" cy="2872947"/>
          </a:xfrm>
          <a:prstGeom prst="rect">
            <a:avLst/>
          </a:prstGeom>
        </p:spPr>
      </p:pic>
      <p:sp>
        <p:nvSpPr>
          <p:cNvPr id="9" name="TextBox 8">
            <a:extLst>
              <a:ext uri="{FF2B5EF4-FFF2-40B4-BE49-F238E27FC236}">
                <a16:creationId xmlns:a16="http://schemas.microsoft.com/office/drawing/2014/main" id="{66D41FFB-7D41-853C-1DC5-9FA4E22EFBE5}"/>
              </a:ext>
            </a:extLst>
          </p:cNvPr>
          <p:cNvSpPr txBox="1"/>
          <p:nvPr/>
        </p:nvSpPr>
        <p:spPr>
          <a:xfrm>
            <a:off x="5964080" y="1252553"/>
            <a:ext cx="2676683" cy="1969770"/>
          </a:xfrm>
          <a:prstGeom prst="rect">
            <a:avLst/>
          </a:prstGeom>
          <a:noFill/>
        </p:spPr>
        <p:txBody>
          <a:bodyPr wrap="square">
            <a:spAutoFit/>
          </a:bodyPr>
          <a:lstStyle/>
          <a:p>
            <a:pPr algn="l"/>
            <a:r>
              <a:rPr lang="en-GB" sz="1800" b="1" dirty="0">
                <a:solidFill>
                  <a:schemeClr val="accent5">
                    <a:lumMod val="75000"/>
                  </a:schemeClr>
                </a:solidFill>
                <a:latin typeface="DIN-Black"/>
              </a:rPr>
              <a:t>Quarter 4 data </a:t>
            </a:r>
          </a:p>
          <a:p>
            <a:pPr algn="l"/>
            <a:r>
              <a:rPr lang="en-GB" sz="1800" dirty="0">
                <a:solidFill>
                  <a:schemeClr val="accent5">
                    <a:lumMod val="75000"/>
                  </a:schemeClr>
                </a:solidFill>
                <a:latin typeface="DIN-Black"/>
              </a:rPr>
              <a:t>2020 - 197</a:t>
            </a:r>
          </a:p>
          <a:p>
            <a:pPr algn="l"/>
            <a:r>
              <a:rPr lang="en-GB" sz="1800" dirty="0">
                <a:solidFill>
                  <a:schemeClr val="accent5">
                    <a:lumMod val="75000"/>
                  </a:schemeClr>
                </a:solidFill>
                <a:latin typeface="DIN-Black"/>
              </a:rPr>
              <a:t>2021 – 211 </a:t>
            </a:r>
          </a:p>
          <a:p>
            <a:pPr algn="l"/>
            <a:endParaRPr lang="en-GB" sz="1800" b="1" dirty="0">
              <a:solidFill>
                <a:schemeClr val="accent5">
                  <a:lumMod val="75000"/>
                </a:schemeClr>
              </a:solidFill>
              <a:latin typeface="DIN-Black"/>
            </a:endParaRPr>
          </a:p>
          <a:p>
            <a:pPr algn="l"/>
            <a:r>
              <a:rPr lang="en-GB" sz="1800" b="1" dirty="0">
                <a:solidFill>
                  <a:schemeClr val="accent5">
                    <a:lumMod val="75000"/>
                  </a:schemeClr>
                </a:solidFill>
                <a:latin typeface="DIN-Black"/>
              </a:rPr>
              <a:t>Estimated 2022 Total </a:t>
            </a:r>
          </a:p>
          <a:p>
            <a:pPr algn="l"/>
            <a:r>
              <a:rPr lang="en-GB" sz="1800" dirty="0" err="1">
                <a:solidFill>
                  <a:schemeClr val="accent5">
                    <a:lumMod val="75000"/>
                  </a:schemeClr>
                </a:solidFill>
                <a:latin typeface="DIN-Black"/>
              </a:rPr>
              <a:t>Apx</a:t>
            </a:r>
            <a:r>
              <a:rPr lang="en-GB" sz="1800" dirty="0">
                <a:solidFill>
                  <a:schemeClr val="accent5">
                    <a:lumMod val="75000"/>
                  </a:schemeClr>
                </a:solidFill>
                <a:latin typeface="DIN-Black"/>
              </a:rPr>
              <a:t> 928+ (10%+ </a:t>
            </a:r>
            <a:r>
              <a:rPr lang="en-GB" sz="1800" dirty="0">
                <a:solidFill>
                  <a:schemeClr val="accent5">
                    <a:lumMod val="75000"/>
                  </a:schemeClr>
                </a:solidFill>
                <a:latin typeface="Calibri" panose="020F0502020204030204" pitchFamily="34" charset="0"/>
                <a:cs typeface="Calibri" panose="020F0502020204030204" pitchFamily="34" charset="0"/>
              </a:rPr>
              <a:t>↑</a:t>
            </a:r>
            <a:r>
              <a:rPr lang="en-GB" sz="1800" dirty="0">
                <a:solidFill>
                  <a:schemeClr val="accent5">
                    <a:lumMod val="75000"/>
                  </a:schemeClr>
                </a:solidFill>
                <a:latin typeface="DIN-Black"/>
              </a:rPr>
              <a:t>)</a:t>
            </a:r>
            <a:br>
              <a:rPr lang="en-GB" sz="1800" b="1" dirty="0">
                <a:solidFill>
                  <a:schemeClr val="accent5">
                    <a:lumMod val="75000"/>
                  </a:schemeClr>
                </a:solidFill>
                <a:latin typeface="DIN-Black"/>
              </a:rPr>
            </a:br>
            <a:endParaRPr lang="en-GB" sz="1400" dirty="0">
              <a:solidFill>
                <a:schemeClr val="accent5">
                  <a:lumMod val="7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23CB7B6-5B2A-6229-4245-D4D8442ADB06}"/>
              </a:ext>
            </a:extLst>
          </p:cNvPr>
          <p:cNvSpPr txBox="1"/>
          <p:nvPr/>
        </p:nvSpPr>
        <p:spPr>
          <a:xfrm>
            <a:off x="335280" y="4345925"/>
            <a:ext cx="5902502" cy="1200329"/>
          </a:xfrm>
          <a:prstGeom prst="rect">
            <a:avLst/>
          </a:prstGeom>
          <a:noFill/>
        </p:spPr>
        <p:txBody>
          <a:bodyPr wrap="square">
            <a:spAutoFit/>
          </a:bodyPr>
          <a:lstStyle/>
          <a:p>
            <a:pPr algn="l"/>
            <a:r>
              <a:rPr lang="en-GB" sz="1800" b="1" dirty="0">
                <a:solidFill>
                  <a:schemeClr val="accent5">
                    <a:lumMod val="75000"/>
                  </a:schemeClr>
                </a:solidFill>
                <a:latin typeface="DIN-Black"/>
              </a:rPr>
              <a:t>Decision to Assess Rate </a:t>
            </a:r>
          </a:p>
          <a:p>
            <a:pPr algn="l"/>
            <a:endParaRPr lang="en-GB" sz="1800" b="1" dirty="0">
              <a:solidFill>
                <a:schemeClr val="accent5">
                  <a:lumMod val="75000"/>
                </a:schemeClr>
              </a:solidFill>
              <a:latin typeface="DIN-Black"/>
            </a:endParaRPr>
          </a:p>
          <a:p>
            <a:pPr algn="l"/>
            <a:r>
              <a:rPr lang="en-GB" sz="1800" dirty="0">
                <a:solidFill>
                  <a:schemeClr val="accent5">
                    <a:lumMod val="75000"/>
                  </a:schemeClr>
                </a:solidFill>
                <a:latin typeface="DIN-Black"/>
              </a:rPr>
              <a:t>71% Decision to Assess   (Increase from 66-68%) </a:t>
            </a:r>
            <a:br>
              <a:rPr lang="en-GB" sz="1800" dirty="0">
                <a:solidFill>
                  <a:schemeClr val="accent5">
                    <a:lumMod val="75000"/>
                  </a:schemeClr>
                </a:solidFill>
                <a:latin typeface="DIN-Black"/>
              </a:rPr>
            </a:br>
            <a:r>
              <a:rPr lang="en-GB" sz="1800" dirty="0">
                <a:solidFill>
                  <a:schemeClr val="accent5">
                    <a:lumMod val="75000"/>
                  </a:schemeClr>
                </a:solidFill>
                <a:latin typeface="DIN-Black"/>
              </a:rPr>
              <a:t>29% Decision Not to Assess   </a:t>
            </a:r>
            <a:endParaRPr lang="en-GB" sz="14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5548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F1F15BE-2B53-3197-249F-F11CEACB2AC0}"/>
              </a:ext>
            </a:extLst>
          </p:cNvPr>
          <p:cNvSpPr txBox="1">
            <a:spLocks/>
          </p:cNvSpPr>
          <p:nvPr/>
        </p:nvSpPr>
        <p:spPr>
          <a:xfrm>
            <a:off x="335280" y="382658"/>
            <a:ext cx="7792720" cy="603661"/>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3200" b="1" dirty="0">
                <a:solidFill>
                  <a:schemeClr val="accent5">
                    <a:lumMod val="75000"/>
                  </a:schemeClr>
                </a:solidFill>
                <a:latin typeface="DIN-Black"/>
              </a:rPr>
              <a:t>Annual Reviews – Early Years &amp; Primary Data  </a:t>
            </a:r>
            <a:br>
              <a:rPr lang="en-GB" sz="2000" b="1" dirty="0">
                <a:solidFill>
                  <a:schemeClr val="accent5">
                    <a:lumMod val="75000"/>
                  </a:schemeClr>
                </a:solidFill>
                <a:latin typeface="DIN-Black"/>
              </a:rPr>
            </a:br>
            <a:br>
              <a:rPr lang="en-GB" sz="2000" b="1" dirty="0">
                <a:solidFill>
                  <a:schemeClr val="accent5">
                    <a:lumMod val="75000"/>
                  </a:schemeClr>
                </a:solidFill>
                <a:latin typeface="DIN-Black"/>
              </a:rPr>
            </a:br>
            <a:endParaRPr lang="en-GB" sz="1600" dirty="0">
              <a:solidFill>
                <a:schemeClr val="accent5">
                  <a:lumMod val="7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920B576-9025-D022-2F1D-8036C28958BE}"/>
              </a:ext>
            </a:extLst>
          </p:cNvPr>
          <p:cNvPicPr>
            <a:picLocks noChangeAspect="1"/>
          </p:cNvPicPr>
          <p:nvPr/>
        </p:nvPicPr>
        <p:blipFill>
          <a:blip r:embed="rId2"/>
          <a:stretch>
            <a:fillRect/>
          </a:stretch>
        </p:blipFill>
        <p:spPr>
          <a:xfrm>
            <a:off x="-1" y="1189874"/>
            <a:ext cx="8640763" cy="2776848"/>
          </a:xfrm>
          <a:prstGeom prst="rect">
            <a:avLst/>
          </a:prstGeom>
        </p:spPr>
      </p:pic>
    </p:spTree>
    <p:extLst>
      <p:ext uri="{BB962C8B-B14F-4D97-AF65-F5344CB8AC3E}">
        <p14:creationId xmlns:p14="http://schemas.microsoft.com/office/powerpoint/2010/main" val="81930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F1F15BE-2B53-3197-249F-F11CEACB2AC0}"/>
              </a:ext>
            </a:extLst>
          </p:cNvPr>
          <p:cNvSpPr txBox="1">
            <a:spLocks/>
          </p:cNvSpPr>
          <p:nvPr/>
        </p:nvSpPr>
        <p:spPr>
          <a:xfrm>
            <a:off x="424021" y="125804"/>
            <a:ext cx="7792720" cy="5194268"/>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3200" b="1" dirty="0">
                <a:solidFill>
                  <a:schemeClr val="accent5">
                    <a:lumMod val="75000"/>
                  </a:schemeClr>
                </a:solidFill>
                <a:latin typeface="DIN-Black"/>
              </a:rPr>
              <a:t>Annual Reviews  </a:t>
            </a:r>
            <a:br>
              <a:rPr lang="en-GB" sz="2000" b="1" dirty="0">
                <a:solidFill>
                  <a:schemeClr val="accent5">
                    <a:lumMod val="75000"/>
                  </a:schemeClr>
                </a:solidFill>
                <a:latin typeface="DIN-Black"/>
              </a:rPr>
            </a:br>
            <a:endParaRPr lang="en-GB" sz="2000" b="1" dirty="0">
              <a:solidFill>
                <a:schemeClr val="accent5">
                  <a:lumMod val="75000"/>
                </a:schemeClr>
              </a:solidFill>
              <a:latin typeface="DIN-Black"/>
            </a:endParaRPr>
          </a:p>
          <a:p>
            <a:pPr algn="l"/>
            <a:br>
              <a:rPr lang="en-GB" sz="2000" b="1" dirty="0">
                <a:solidFill>
                  <a:schemeClr val="accent5">
                    <a:lumMod val="75000"/>
                  </a:schemeClr>
                </a:solidFill>
                <a:latin typeface="DIN-Black"/>
              </a:rPr>
            </a:br>
            <a:endParaRPr lang="en-GB" sz="1600" dirty="0">
              <a:solidFill>
                <a:schemeClr val="accent5">
                  <a:lumMod val="7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EE1C375-4FC4-2C8F-7920-36CE5C6FFA31}"/>
              </a:ext>
            </a:extLst>
          </p:cNvPr>
          <p:cNvSpPr txBox="1"/>
          <p:nvPr/>
        </p:nvSpPr>
        <p:spPr>
          <a:xfrm>
            <a:off x="236501" y="690666"/>
            <a:ext cx="8157485" cy="565315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SENDACT Attendance (Exception Only)</a:t>
            </a:r>
          </a:p>
          <a:p>
            <a:pPr marL="285750" indent="-285750">
              <a:lnSpc>
                <a:spcPct val="107000"/>
              </a:lnSpc>
              <a:spcAft>
                <a:spcPts val="800"/>
              </a:spcAft>
              <a:buFont typeface="Arial" panose="020B0604020202020204" pitchFamily="34" charset="0"/>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Amendments made in late 2021 &amp; 2022 have updated plans onto the new EHC template format. This will continue for all plans requiring amendments. </a:t>
            </a:r>
          </a:p>
          <a:p>
            <a:pPr marL="285750" indent="-285750">
              <a:lnSpc>
                <a:spcPct val="107000"/>
              </a:lnSpc>
              <a:spcAft>
                <a:spcPts val="800"/>
              </a:spcAft>
              <a:buFont typeface="Arial" panose="020B0604020202020204" pitchFamily="34" charset="0"/>
              <a:buChar char="•"/>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Plan should not be expected to be updated on an annual basis. Plan will be amended:</a:t>
            </a:r>
          </a:p>
          <a:p>
            <a:pPr marL="717850" lvl="1"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Phase transfer</a:t>
            </a:r>
          </a:p>
          <a:p>
            <a:pPr marL="717850" lvl="1" indent="-285750">
              <a:lnSpc>
                <a:spcPct val="107000"/>
              </a:lnSpc>
              <a:spcAft>
                <a:spcPts val="8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Significant amendments to outcomes and provision – impact on delivery. </a:t>
            </a:r>
          </a:p>
          <a:p>
            <a:pPr lvl="1">
              <a:lnSpc>
                <a:spcPct val="107000"/>
              </a:lnSpc>
              <a:spcAft>
                <a:spcPts val="80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latin typeface="Calibri" panose="020F0502020204030204" pitchFamily="34" charset="0"/>
                <a:ea typeface="Calibri" panose="020F0502020204030204" pitchFamily="34" charset="0"/>
                <a:cs typeface="Times New Roman" panose="02020603050405020304" pitchFamily="18" charset="0"/>
              </a:rPr>
              <a:t>Submit an annotated EHCP only where significant amendments are required – if no significant amendment, there is no need to submit an annotated plan. </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5563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E9B0C8-55B8-6ACC-21E7-CF2B0B2C14A3}"/>
              </a:ext>
            </a:extLst>
          </p:cNvPr>
          <p:cNvSpPr txBox="1">
            <a:spLocks/>
          </p:cNvSpPr>
          <p:nvPr/>
        </p:nvSpPr>
        <p:spPr>
          <a:xfrm>
            <a:off x="211990" y="177175"/>
            <a:ext cx="7792720" cy="5194268"/>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3200" b="1" dirty="0">
                <a:solidFill>
                  <a:schemeClr val="accent5">
                    <a:lumMod val="75000"/>
                  </a:schemeClr>
                </a:solidFill>
                <a:latin typeface="DIN-Black"/>
              </a:rPr>
              <a:t>Specialist Placement Requests </a:t>
            </a:r>
          </a:p>
          <a:p>
            <a:pPr algn="l"/>
            <a:r>
              <a:rPr lang="en-GB" sz="3200" b="1" dirty="0">
                <a:solidFill>
                  <a:schemeClr val="accent5">
                    <a:lumMod val="75000"/>
                  </a:schemeClr>
                </a:solidFill>
                <a:latin typeface="DIN-Black"/>
              </a:rPr>
              <a:t>(Planned Sept 23 Start) </a:t>
            </a:r>
            <a:br>
              <a:rPr lang="en-GB" sz="2000" b="1" dirty="0">
                <a:solidFill>
                  <a:schemeClr val="accent5">
                    <a:lumMod val="75000"/>
                  </a:schemeClr>
                </a:solidFill>
                <a:latin typeface="DIN-Black"/>
              </a:rPr>
            </a:br>
            <a:br>
              <a:rPr lang="en-GB" sz="2000" b="1" dirty="0">
                <a:solidFill>
                  <a:schemeClr val="accent5">
                    <a:lumMod val="75000"/>
                  </a:schemeClr>
                </a:solidFill>
                <a:latin typeface="DIN-Black"/>
              </a:rPr>
            </a:br>
            <a:endParaRPr lang="en-GB" sz="1600" dirty="0">
              <a:solidFill>
                <a:schemeClr val="accent5">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84662C0-6FEB-29EF-686A-E40308AA948B}"/>
              </a:ext>
            </a:extLst>
          </p:cNvPr>
          <p:cNvSpPr txBox="1"/>
          <p:nvPr/>
        </p:nvSpPr>
        <p:spPr>
          <a:xfrm>
            <a:off x="335279" y="1419151"/>
            <a:ext cx="7970203" cy="3970318"/>
          </a:xfrm>
          <a:prstGeom prst="rect">
            <a:avLst/>
          </a:prstGeom>
          <a:noFill/>
        </p:spPr>
        <p:txBody>
          <a:bodyPr wrap="square">
            <a:spAutoFit/>
          </a:bodyPr>
          <a:lstStyle/>
          <a:p>
            <a:r>
              <a:rPr lang="en-GB" sz="1800" b="1" dirty="0">
                <a:latin typeface="DIN-Black"/>
                <a:ea typeface="Calibri" panose="020F0502020204030204" pitchFamily="34" charset="0"/>
              </a:rPr>
              <a:t>Increasing Requests </a:t>
            </a:r>
            <a:r>
              <a:rPr lang="en-GB" sz="1800" dirty="0">
                <a:latin typeface="DIN-Black"/>
                <a:ea typeface="Calibri" panose="020F0502020204030204" pitchFamily="34" charset="0"/>
              </a:rPr>
              <a:t>:</a:t>
            </a:r>
          </a:p>
          <a:p>
            <a:endParaRPr lang="en-GB" sz="1800" dirty="0">
              <a:effectLst/>
              <a:latin typeface="DIN-Black"/>
              <a:ea typeface="Calibri" panose="020F0502020204030204" pitchFamily="34" charset="0"/>
            </a:endParaRPr>
          </a:p>
          <a:p>
            <a:pPr marL="285750" indent="-285750">
              <a:buFont typeface="Arial" panose="020B0604020202020204" pitchFamily="34" charset="0"/>
              <a:buChar char="•"/>
            </a:pPr>
            <a:r>
              <a:rPr lang="en-GB" sz="1800" dirty="0">
                <a:effectLst/>
                <a:latin typeface="DIN-Black"/>
                <a:ea typeface="Calibri" panose="020F0502020204030204" pitchFamily="34" charset="0"/>
              </a:rPr>
              <a:t>20/21 – 228 requests - 47%</a:t>
            </a:r>
            <a:r>
              <a:rPr lang="en-GB" sz="1800" dirty="0">
                <a:effectLst/>
                <a:latin typeface="DIN-Black"/>
                <a:ea typeface="Calibri" panose="020F0502020204030204" pitchFamily="34" charset="0"/>
                <a:cs typeface="Calibri" panose="020F0502020204030204" pitchFamily="34" charset="0"/>
              </a:rPr>
              <a:t>↑ on 19/20</a:t>
            </a:r>
          </a:p>
          <a:p>
            <a:pPr marL="285750" indent="-285750">
              <a:buFont typeface="Arial" panose="020B0604020202020204" pitchFamily="34" charset="0"/>
              <a:buChar char="•"/>
            </a:pPr>
            <a:endParaRPr lang="en-GB" sz="1800" dirty="0">
              <a:latin typeface="DIN-Black"/>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b="1" dirty="0">
                <a:effectLst/>
                <a:latin typeface="DIN-Black"/>
                <a:ea typeface="Calibri" panose="020F0502020204030204" pitchFamily="34" charset="0"/>
                <a:cs typeface="Calibri" panose="020F0502020204030204" pitchFamily="34" charset="0"/>
              </a:rPr>
              <a:t>22/23 – 356 requests </a:t>
            </a:r>
            <a:r>
              <a:rPr lang="en-GB" sz="1800" u="sng" dirty="0">
                <a:effectLst/>
                <a:latin typeface="DIN-Black"/>
                <a:ea typeface="Calibri" panose="020F0502020204030204" pitchFamily="34" charset="0"/>
                <a:cs typeface="Calibri" panose="020F0502020204030204" pitchFamily="34" charset="0"/>
              </a:rPr>
              <a:t>(to date) </a:t>
            </a:r>
            <a:r>
              <a:rPr lang="en-GB" sz="1800" dirty="0">
                <a:effectLst/>
                <a:latin typeface="DIN-Black"/>
                <a:ea typeface="Calibri" panose="020F0502020204030204" pitchFamily="34" charset="0"/>
                <a:cs typeface="Calibri" panose="020F0502020204030204" pitchFamily="34" charset="0"/>
              </a:rPr>
              <a:t>– 56%↑ on 20/21</a:t>
            </a:r>
          </a:p>
          <a:p>
            <a:endParaRPr lang="en-GB" sz="1800" dirty="0">
              <a:effectLst/>
              <a:latin typeface="DIN-Black"/>
              <a:ea typeface="Calibri" panose="020F0502020204030204" pitchFamily="34" charset="0"/>
            </a:endParaRPr>
          </a:p>
          <a:p>
            <a:r>
              <a:rPr lang="en-GB" sz="1800" b="1" dirty="0">
                <a:latin typeface="DIN-Black"/>
                <a:ea typeface="Calibri" panose="020F0502020204030204" pitchFamily="34" charset="0"/>
              </a:rPr>
              <a:t>Process:</a:t>
            </a:r>
          </a:p>
          <a:p>
            <a:endParaRPr lang="en-GB" sz="1800" b="1" dirty="0">
              <a:latin typeface="DIN-Black"/>
              <a:ea typeface="Calibri" panose="020F0502020204030204" pitchFamily="34" charset="0"/>
            </a:endParaRPr>
          </a:p>
          <a:p>
            <a:pPr marL="285750" indent="-285750">
              <a:buFont typeface="Arial" panose="020B0604020202020204" pitchFamily="34" charset="0"/>
              <a:buChar char="•"/>
            </a:pPr>
            <a:r>
              <a:rPr lang="en-GB" sz="1800" dirty="0">
                <a:latin typeface="DIN-Black"/>
                <a:ea typeface="Calibri" panose="020F0502020204030204" pitchFamily="34" charset="0"/>
              </a:rPr>
              <a:t>Reviews held by end Sept 22</a:t>
            </a:r>
          </a:p>
          <a:p>
            <a:pPr marL="285750" indent="-285750">
              <a:buFont typeface="Arial" panose="020B0604020202020204" pitchFamily="34" charset="0"/>
              <a:buChar char="•"/>
            </a:pPr>
            <a:r>
              <a:rPr lang="en-GB" sz="1800" dirty="0">
                <a:latin typeface="DIN-Black"/>
                <a:ea typeface="Calibri" panose="020F0502020204030204" pitchFamily="34" charset="0"/>
              </a:rPr>
              <a:t>Paperwork to SENDACT by 7</a:t>
            </a:r>
            <a:r>
              <a:rPr lang="en-GB" sz="1800" baseline="30000" dirty="0">
                <a:latin typeface="DIN-Black"/>
                <a:ea typeface="Calibri" panose="020F0502020204030204" pitchFamily="34" charset="0"/>
              </a:rPr>
              <a:t>th</a:t>
            </a:r>
            <a:r>
              <a:rPr lang="en-GB" sz="1800" dirty="0">
                <a:latin typeface="DIN-Black"/>
                <a:ea typeface="Calibri" panose="020F0502020204030204" pitchFamily="34" charset="0"/>
              </a:rPr>
              <a:t> October 22</a:t>
            </a:r>
          </a:p>
          <a:p>
            <a:pPr marL="285750" indent="-285750">
              <a:buFont typeface="Arial" panose="020B0604020202020204" pitchFamily="34" charset="0"/>
              <a:buChar char="•"/>
            </a:pPr>
            <a:r>
              <a:rPr lang="en-GB" sz="1800" dirty="0">
                <a:latin typeface="DIN-Black"/>
                <a:ea typeface="Calibri" panose="020F0502020204030204" pitchFamily="34" charset="0"/>
              </a:rPr>
              <a:t>Case preparation and consultations – Oct – Dec 22</a:t>
            </a:r>
          </a:p>
          <a:p>
            <a:pPr marL="285750" indent="-285750">
              <a:buFont typeface="Arial" panose="020B0604020202020204" pitchFamily="34" charset="0"/>
              <a:buChar char="•"/>
            </a:pPr>
            <a:r>
              <a:rPr lang="en-GB" sz="1800" dirty="0">
                <a:latin typeface="DIN-Black"/>
                <a:ea typeface="Calibri" panose="020F0502020204030204" pitchFamily="34" charset="0"/>
              </a:rPr>
              <a:t>Decision Making Group – Multi-agency decision making – w/c 9</a:t>
            </a:r>
            <a:r>
              <a:rPr lang="en-GB" sz="1800" baseline="30000" dirty="0">
                <a:latin typeface="DIN-Black"/>
                <a:ea typeface="Calibri" panose="020F0502020204030204" pitchFamily="34" charset="0"/>
              </a:rPr>
              <a:t>th</a:t>
            </a:r>
            <a:r>
              <a:rPr lang="en-GB" sz="1800" dirty="0">
                <a:latin typeface="DIN-Black"/>
                <a:ea typeface="Calibri" panose="020F0502020204030204" pitchFamily="34" charset="0"/>
              </a:rPr>
              <a:t> Jan 23 </a:t>
            </a:r>
          </a:p>
          <a:p>
            <a:pPr marL="285750" indent="-285750">
              <a:buFont typeface="Arial" panose="020B0604020202020204" pitchFamily="34" charset="0"/>
              <a:buChar char="•"/>
            </a:pPr>
            <a:r>
              <a:rPr lang="en-GB" sz="1800" dirty="0">
                <a:latin typeface="DIN-Black"/>
                <a:ea typeface="Calibri" panose="020F0502020204030204" pitchFamily="34" charset="0"/>
              </a:rPr>
              <a:t>Offer Day – Feb 23 (Date TBC)</a:t>
            </a:r>
          </a:p>
          <a:p>
            <a:endParaRPr lang="en-GB" sz="1800" dirty="0">
              <a:latin typeface="DIN-Black"/>
              <a:ea typeface="Calibri" panose="020F0502020204030204" pitchFamily="34" charset="0"/>
            </a:endParaRPr>
          </a:p>
        </p:txBody>
      </p:sp>
    </p:spTree>
    <p:extLst>
      <p:ext uri="{BB962C8B-B14F-4D97-AF65-F5344CB8AC3E}">
        <p14:creationId xmlns:p14="http://schemas.microsoft.com/office/powerpoint/2010/main" val="1373073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E9B0C8-55B8-6ACC-21E7-CF2B0B2C14A3}"/>
              </a:ext>
            </a:extLst>
          </p:cNvPr>
          <p:cNvSpPr txBox="1">
            <a:spLocks/>
          </p:cNvSpPr>
          <p:nvPr/>
        </p:nvSpPr>
        <p:spPr>
          <a:xfrm>
            <a:off x="211990" y="177175"/>
            <a:ext cx="7792720" cy="5194268"/>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3200" b="1" dirty="0">
                <a:solidFill>
                  <a:schemeClr val="accent5">
                    <a:lumMod val="75000"/>
                  </a:schemeClr>
                </a:solidFill>
                <a:latin typeface="DIN-Black"/>
              </a:rPr>
              <a:t>Specialist Placement Requests </a:t>
            </a:r>
          </a:p>
          <a:p>
            <a:pPr algn="l"/>
            <a:r>
              <a:rPr lang="en-GB" sz="3200" b="1" dirty="0">
                <a:solidFill>
                  <a:schemeClr val="accent5">
                    <a:lumMod val="75000"/>
                  </a:schemeClr>
                </a:solidFill>
                <a:latin typeface="DIN-Black"/>
              </a:rPr>
              <a:t>(Planned Sept 23 Start) </a:t>
            </a:r>
            <a:br>
              <a:rPr lang="en-GB" sz="2000" b="1" dirty="0">
                <a:solidFill>
                  <a:schemeClr val="accent5">
                    <a:lumMod val="75000"/>
                  </a:schemeClr>
                </a:solidFill>
                <a:latin typeface="DIN-Black"/>
              </a:rPr>
            </a:br>
            <a:br>
              <a:rPr lang="en-GB" sz="2000" b="1" dirty="0">
                <a:solidFill>
                  <a:schemeClr val="accent5">
                    <a:lumMod val="75000"/>
                  </a:schemeClr>
                </a:solidFill>
                <a:latin typeface="DIN-Black"/>
              </a:rPr>
            </a:br>
            <a:endParaRPr lang="en-GB" sz="1600" dirty="0">
              <a:solidFill>
                <a:schemeClr val="accent5">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84662C0-6FEB-29EF-686A-E40308AA948B}"/>
              </a:ext>
            </a:extLst>
          </p:cNvPr>
          <p:cNvSpPr txBox="1"/>
          <p:nvPr/>
        </p:nvSpPr>
        <p:spPr>
          <a:xfrm>
            <a:off x="335279" y="1419151"/>
            <a:ext cx="7970203" cy="4247317"/>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Placement decisions are only as good as the information made available through the annual review. </a:t>
            </a:r>
          </a:p>
          <a:p>
            <a:endParaRPr lang="en-GB" sz="1800" b="1" dirty="0">
              <a:latin typeface="Calibri" panose="020F0502020204030204" pitchFamily="34" charset="0"/>
              <a:ea typeface="Calibri" panose="020F0502020204030204" pitchFamily="34" charset="0"/>
              <a:cs typeface="Times New Roman" panose="02020603050405020304" pitchFamily="18" charset="0"/>
            </a:endParaRPr>
          </a:p>
          <a:p>
            <a:r>
              <a:rPr lang="en-GB" sz="1800" i="1" dirty="0">
                <a:latin typeface="Calibri" panose="020F0502020204030204" pitchFamily="34" charset="0"/>
                <a:ea typeface="Calibri" panose="020F0502020204030204" pitchFamily="34" charset="0"/>
                <a:cs typeface="Times New Roman" panose="02020603050405020304" pitchFamily="18" charset="0"/>
              </a:rPr>
              <a:t>Good quality, robust decisions from good quality, clear accurate review information</a:t>
            </a:r>
            <a:endParaRPr lang="en-GB" sz="1800" i="1" dirty="0">
              <a:latin typeface="DIN-Black"/>
              <a:ea typeface="Calibri" panose="020F0502020204030204" pitchFamily="34" charset="0"/>
            </a:endParaRPr>
          </a:p>
          <a:p>
            <a:endParaRPr lang="en-GB" sz="1800" b="1" dirty="0">
              <a:latin typeface="DIN-Black"/>
              <a:ea typeface="Calibri" panose="020F0502020204030204" pitchFamily="34" charset="0"/>
            </a:endParaRPr>
          </a:p>
          <a:p>
            <a:endParaRPr lang="en-GB" sz="1800" b="1" dirty="0">
              <a:latin typeface="DIN-Black"/>
              <a:ea typeface="Calibri" panose="020F0502020204030204" pitchFamily="34" charset="0"/>
            </a:endParaRPr>
          </a:p>
          <a:p>
            <a:r>
              <a:rPr lang="en-GB" sz="1800" b="1" dirty="0">
                <a:latin typeface="DIN-Black"/>
                <a:ea typeface="Calibri" panose="020F0502020204030204" pitchFamily="34" charset="0"/>
              </a:rPr>
              <a:t>Pressures - </a:t>
            </a:r>
            <a:r>
              <a:rPr lang="en-GB" sz="1800" dirty="0">
                <a:latin typeface="DIN-Black"/>
                <a:ea typeface="Calibri" panose="020F0502020204030204" pitchFamily="34" charset="0"/>
              </a:rPr>
              <a:t>Sufficiency of special school placements (increasing capacity under SEND Transformation)</a:t>
            </a:r>
          </a:p>
          <a:p>
            <a:endParaRPr lang="en-GB" sz="1800" dirty="0">
              <a:latin typeface="DIN-Black"/>
              <a:ea typeface="Calibri" panose="020F0502020204030204" pitchFamily="34" charset="0"/>
            </a:endParaRPr>
          </a:p>
          <a:p>
            <a:r>
              <a:rPr lang="en-GB" sz="1800" b="1" dirty="0">
                <a:latin typeface="DIN-Black"/>
                <a:ea typeface="Calibri" panose="020F0502020204030204" pitchFamily="34" charset="0"/>
              </a:rPr>
              <a:t>Opportunities</a:t>
            </a:r>
            <a:r>
              <a:rPr lang="en-GB" sz="1800" dirty="0">
                <a:latin typeface="DIN-Black"/>
                <a:ea typeface="Calibri" panose="020F0502020204030204" pitchFamily="34" charset="0"/>
              </a:rPr>
              <a:t> – </a:t>
            </a:r>
            <a:r>
              <a:rPr lang="en-GB" sz="1800" b="1" dirty="0">
                <a:latin typeface="DIN-Black"/>
                <a:ea typeface="Calibri" panose="020F0502020204030204" pitchFamily="34" charset="0"/>
              </a:rPr>
              <a:t>Inclusion</a:t>
            </a:r>
          </a:p>
          <a:p>
            <a:endParaRPr lang="en-GB" sz="1800" dirty="0">
              <a:latin typeface="DIN-Black"/>
              <a:ea typeface="Calibri" panose="020F0502020204030204" pitchFamily="34" charset="0"/>
            </a:endParaRPr>
          </a:p>
          <a:p>
            <a:r>
              <a:rPr lang="en-GB" sz="1800" dirty="0">
                <a:latin typeface="DIN-Black"/>
                <a:ea typeface="Calibri" panose="020F0502020204030204" pitchFamily="34" charset="0"/>
              </a:rPr>
              <a:t>Additional Resourced Provision, Increased Specialist Teaching Range &amp; Capacity, Special School @model. </a:t>
            </a:r>
          </a:p>
          <a:p>
            <a:endParaRPr lang="en-GB" sz="1800" dirty="0">
              <a:latin typeface="DIN-Black"/>
              <a:ea typeface="Calibri" panose="020F0502020204030204" pitchFamily="34" charset="0"/>
            </a:endParaRPr>
          </a:p>
          <a:p>
            <a:endParaRPr lang="en-GB" sz="1800" dirty="0">
              <a:latin typeface="DIN-Black"/>
              <a:ea typeface="Calibri" panose="020F0502020204030204" pitchFamily="34" charset="0"/>
            </a:endParaRPr>
          </a:p>
        </p:txBody>
      </p:sp>
    </p:spTree>
    <p:extLst>
      <p:ext uri="{BB962C8B-B14F-4D97-AF65-F5344CB8AC3E}">
        <p14:creationId xmlns:p14="http://schemas.microsoft.com/office/powerpoint/2010/main" val="3400856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8E9B0C8-55B8-6ACC-21E7-CF2B0B2C14A3}"/>
              </a:ext>
            </a:extLst>
          </p:cNvPr>
          <p:cNvSpPr txBox="1">
            <a:spLocks/>
          </p:cNvSpPr>
          <p:nvPr/>
        </p:nvSpPr>
        <p:spPr>
          <a:xfrm>
            <a:off x="211990" y="177175"/>
            <a:ext cx="7792720" cy="5194268"/>
          </a:xfrm>
          <a:prstGeom prst="rect">
            <a:avLst/>
          </a:prstGeom>
        </p:spPr>
        <p:txBody>
          <a:bodyPr/>
          <a:lstStyle>
            <a:lvl1pPr algn="ctr" defTabSz="432100" rtl="0" eaLnBrk="1" latinLnBrk="0" hangingPunct="1">
              <a:spcBef>
                <a:spcPct val="0"/>
              </a:spcBef>
              <a:buNone/>
              <a:defRPr sz="4200" kern="1200">
                <a:solidFill>
                  <a:schemeClr val="tx1"/>
                </a:solidFill>
                <a:latin typeface="+mj-lt"/>
                <a:ea typeface="+mj-ea"/>
                <a:cs typeface="+mj-cs"/>
              </a:defRPr>
            </a:lvl1pPr>
          </a:lstStyle>
          <a:p>
            <a:pPr algn="l"/>
            <a:r>
              <a:rPr lang="en-GB" sz="3200" b="1" dirty="0">
                <a:solidFill>
                  <a:schemeClr val="accent5">
                    <a:lumMod val="75000"/>
                  </a:schemeClr>
                </a:solidFill>
                <a:latin typeface="DIN-Black"/>
              </a:rPr>
              <a:t>Change of Phase and Specialist Placement Requests  (Planned Sept 24 Start) – 22/23</a:t>
            </a:r>
            <a:br>
              <a:rPr lang="en-GB" sz="2000" b="1" dirty="0">
                <a:solidFill>
                  <a:schemeClr val="accent5">
                    <a:lumMod val="75000"/>
                  </a:schemeClr>
                </a:solidFill>
                <a:latin typeface="DIN-Black"/>
              </a:rPr>
            </a:br>
            <a:br>
              <a:rPr lang="en-GB" sz="2000" b="1" dirty="0">
                <a:solidFill>
                  <a:schemeClr val="accent5">
                    <a:lumMod val="75000"/>
                  </a:schemeClr>
                </a:solidFill>
                <a:latin typeface="DIN-Black"/>
              </a:rPr>
            </a:br>
            <a:endParaRPr lang="en-GB" sz="1600" dirty="0">
              <a:solidFill>
                <a:schemeClr val="accent5">
                  <a:lumMod val="7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84662C0-6FEB-29EF-686A-E40308AA948B}"/>
              </a:ext>
            </a:extLst>
          </p:cNvPr>
          <p:cNvSpPr txBox="1"/>
          <p:nvPr/>
        </p:nvSpPr>
        <p:spPr>
          <a:xfrm>
            <a:off x="335279" y="1419151"/>
            <a:ext cx="7970203" cy="646331"/>
          </a:xfrm>
          <a:prstGeom prst="rect">
            <a:avLst/>
          </a:prstGeom>
          <a:noFill/>
        </p:spPr>
        <p:txBody>
          <a:bodyPr wrap="square">
            <a:spAutoFit/>
          </a:bodyPr>
          <a:lstStyle/>
          <a:p>
            <a:endParaRPr lang="en-GB" sz="1800" dirty="0">
              <a:latin typeface="DIN-Black"/>
              <a:ea typeface="Calibri" panose="020F0502020204030204" pitchFamily="34" charset="0"/>
            </a:endParaRPr>
          </a:p>
          <a:p>
            <a:endParaRPr lang="en-GB" sz="1800" dirty="0">
              <a:latin typeface="DIN-Black"/>
              <a:ea typeface="Calibri" panose="020F0502020204030204" pitchFamily="34" charset="0"/>
            </a:endParaRPr>
          </a:p>
        </p:txBody>
      </p:sp>
      <p:sp>
        <p:nvSpPr>
          <p:cNvPr id="2" name="TextBox 1">
            <a:extLst>
              <a:ext uri="{FF2B5EF4-FFF2-40B4-BE49-F238E27FC236}">
                <a16:creationId xmlns:a16="http://schemas.microsoft.com/office/drawing/2014/main" id="{D136D9B2-134E-C41E-C272-DBBD5F3A61DF}"/>
              </a:ext>
            </a:extLst>
          </p:cNvPr>
          <p:cNvSpPr txBox="1"/>
          <p:nvPr/>
        </p:nvSpPr>
        <p:spPr>
          <a:xfrm>
            <a:off x="335279" y="1419151"/>
            <a:ext cx="7970203" cy="3693319"/>
          </a:xfrm>
          <a:prstGeom prst="rect">
            <a:avLst/>
          </a:prstGeom>
          <a:noFill/>
        </p:spPr>
        <p:txBody>
          <a:bodyPr wrap="square">
            <a:spAutoFit/>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Reviews will need to be held across the year for all pupils in the year before their final year in their current setting. (Y1 in infant only, Y5 in junior schools, Y10 in secondary or any other equivalent in nursery, first or middle school system)</a:t>
            </a:r>
          </a:p>
          <a:p>
            <a:pPr marL="285750" indent="-285750">
              <a:buFont typeface="Arial" panose="020B0604020202020204" pitchFamily="34" charset="0"/>
              <a:buChar char="•"/>
            </a:pPr>
            <a:endParaRPr lang="en-GB" sz="18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Consider placement preference for the child to transition to. </a:t>
            </a:r>
          </a:p>
          <a:p>
            <a:pPr marL="285750" indent="-285750">
              <a:buFont typeface="Arial" panose="020B0604020202020204" pitchFamily="34" charset="0"/>
              <a:buChar char="•"/>
            </a:pPr>
            <a:endParaRPr lang="en-GB" sz="18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Reviews held across the year </a:t>
            </a:r>
          </a:p>
          <a:p>
            <a:pPr marL="285750" indent="-285750">
              <a:buFont typeface="Arial" panose="020B0604020202020204" pitchFamily="34" charset="0"/>
              <a:buChar char="•"/>
            </a:pPr>
            <a:endParaRPr lang="en-GB" sz="18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Where a specialist placement is likely to be requested, recommend holding in Spring 2 or Summer (up to date info for consults and decision making 2024 placements)</a:t>
            </a:r>
          </a:p>
          <a:p>
            <a:endParaRPr lang="en-GB" sz="1800" dirty="0">
              <a:latin typeface="DIN-Black"/>
              <a:ea typeface="Calibri" panose="020F0502020204030204" pitchFamily="34" charset="0"/>
            </a:endParaRPr>
          </a:p>
          <a:p>
            <a:endParaRPr lang="en-GB" sz="1800" dirty="0">
              <a:latin typeface="DIN-Black"/>
              <a:ea typeface="Calibri" panose="020F0502020204030204" pitchFamily="34" charset="0"/>
            </a:endParaRPr>
          </a:p>
        </p:txBody>
      </p:sp>
    </p:spTree>
    <p:extLst>
      <p:ext uri="{BB962C8B-B14F-4D97-AF65-F5344CB8AC3E}">
        <p14:creationId xmlns:p14="http://schemas.microsoft.com/office/powerpoint/2010/main" val="3042989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1CEE8-E6B7-4DCA-BC39-8CE71C778E2D}"/>
              </a:ext>
            </a:extLst>
          </p:cNvPr>
          <p:cNvSpPr txBox="1"/>
          <p:nvPr/>
        </p:nvSpPr>
        <p:spPr>
          <a:xfrm>
            <a:off x="386080" y="1958876"/>
            <a:ext cx="7843520" cy="2554545"/>
          </a:xfrm>
          <a:prstGeom prst="rect">
            <a:avLst/>
          </a:prstGeom>
          <a:noFill/>
        </p:spPr>
        <p:txBody>
          <a:bodyPr wrap="square" rtlCol="0">
            <a:spAutoFit/>
          </a:bodyPr>
          <a:lstStyle/>
          <a:p>
            <a:pPr algn="ctr"/>
            <a:r>
              <a:rPr lang="en-GB" sz="2000" dirty="0">
                <a:solidFill>
                  <a:schemeClr val="accent5">
                    <a:lumMod val="75000"/>
                  </a:schemeClr>
                </a:solidFill>
                <a:latin typeface="DIN-Black"/>
              </a:rPr>
              <a:t>Thank you for your time</a:t>
            </a:r>
          </a:p>
          <a:p>
            <a:pPr algn="ctr"/>
            <a:endParaRPr lang="en-GB" sz="2000" dirty="0">
              <a:solidFill>
                <a:schemeClr val="accent5">
                  <a:lumMod val="75000"/>
                </a:schemeClr>
              </a:solidFill>
              <a:latin typeface="DIN-Black"/>
            </a:endParaRPr>
          </a:p>
          <a:p>
            <a:r>
              <a:rPr lang="en-GB" sz="2000" dirty="0">
                <a:solidFill>
                  <a:schemeClr val="accent5">
                    <a:lumMod val="75000"/>
                  </a:schemeClr>
                </a:solidFill>
                <a:latin typeface="DIN-Black"/>
              </a:rPr>
              <a:t>Any questions or feedback please email;</a:t>
            </a:r>
          </a:p>
          <a:p>
            <a:r>
              <a:rPr lang="en-GB" sz="2000" dirty="0">
                <a:solidFill>
                  <a:schemeClr val="accent5">
                    <a:lumMod val="75000"/>
                  </a:schemeClr>
                </a:solidFill>
                <a:latin typeface="DIN-Black"/>
                <a:hlinkClick r:id="rId2"/>
              </a:rPr>
              <a:t>Victoria.bruce@kirklees.gov.uk</a:t>
            </a:r>
            <a:r>
              <a:rPr lang="en-GB" sz="2000" dirty="0">
                <a:solidFill>
                  <a:schemeClr val="accent5">
                    <a:lumMod val="75000"/>
                  </a:schemeClr>
                </a:solidFill>
                <a:latin typeface="DIN-Black"/>
              </a:rPr>
              <a:t> (SENDACT Manager New Assessments, Early Years and Primary)</a:t>
            </a:r>
          </a:p>
          <a:p>
            <a:endParaRPr lang="en-GB" sz="2000" dirty="0">
              <a:solidFill>
                <a:schemeClr val="accent5">
                  <a:lumMod val="75000"/>
                </a:schemeClr>
              </a:solidFill>
              <a:latin typeface="DIN-Black"/>
            </a:endParaRPr>
          </a:p>
          <a:p>
            <a:r>
              <a:rPr lang="en-GB" sz="2000" dirty="0">
                <a:solidFill>
                  <a:schemeClr val="accent5">
                    <a:lumMod val="75000"/>
                  </a:schemeClr>
                </a:solidFill>
                <a:latin typeface="DIN-Black"/>
                <a:hlinkClick r:id="rId3"/>
              </a:rPr>
              <a:t>Katie.George@kirklees.gov.uk</a:t>
            </a:r>
            <a:r>
              <a:rPr lang="en-GB" sz="2000" dirty="0">
                <a:solidFill>
                  <a:schemeClr val="accent5">
                    <a:lumMod val="75000"/>
                  </a:schemeClr>
                </a:solidFill>
                <a:latin typeface="DIN-Black"/>
              </a:rPr>
              <a:t> (SENDACT Manager Secondary &amp; Post 16)</a:t>
            </a:r>
          </a:p>
          <a:p>
            <a:endParaRPr lang="en-GB" sz="2000" dirty="0">
              <a:solidFill>
                <a:schemeClr val="accent5">
                  <a:lumMod val="75000"/>
                </a:schemeClr>
              </a:solidFill>
              <a:latin typeface="DIN-Black"/>
            </a:endParaRPr>
          </a:p>
        </p:txBody>
      </p:sp>
    </p:spTree>
    <p:extLst>
      <p:ext uri="{BB962C8B-B14F-4D97-AF65-F5344CB8AC3E}">
        <p14:creationId xmlns:p14="http://schemas.microsoft.com/office/powerpoint/2010/main" val="218018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2420-DCDD-CBF1-57E6-1B5FCEA57B58}"/>
              </a:ext>
            </a:extLst>
          </p:cNvPr>
          <p:cNvSpPr>
            <a:spLocks noGrp="1"/>
          </p:cNvSpPr>
          <p:nvPr>
            <p:ph type="title"/>
          </p:nvPr>
        </p:nvSpPr>
        <p:spPr/>
        <p:txBody>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pPr algn="ctr"/>
            <a:r>
              <a:rPr lang="en-GB" dirty="0"/>
              <a:t>Service Overview</a:t>
            </a:r>
          </a:p>
        </p:txBody>
      </p:sp>
      <p:graphicFrame>
        <p:nvGraphicFramePr>
          <p:cNvPr id="4" name="Content Placeholder 3">
            <a:extLst>
              <a:ext uri="{FF2B5EF4-FFF2-40B4-BE49-F238E27FC236}">
                <a16:creationId xmlns:a16="http://schemas.microsoft.com/office/drawing/2014/main" id="{54BB2002-9F8D-3276-EFAA-5CD0113D1AC0}"/>
              </a:ext>
            </a:extLst>
          </p:cNvPr>
          <p:cNvGraphicFramePr>
            <a:graphicFrameLocks noGrp="1"/>
          </p:cNvGraphicFramePr>
          <p:nvPr>
            <p:ph idx="1"/>
          </p:nvPr>
        </p:nvGraphicFramePr>
        <p:xfrm>
          <a:off x="794320" y="2105325"/>
          <a:ext cx="7252390" cy="3083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5F73A3B6-C026-6712-51E0-C5F93363100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15578" y="4887020"/>
            <a:ext cx="1525185" cy="795670"/>
          </a:xfrm>
          <a:prstGeom prst="rect">
            <a:avLst/>
          </a:prstGeom>
          <a:noFill/>
        </p:spPr>
      </p:pic>
    </p:spTree>
    <p:extLst>
      <p:ext uri="{BB962C8B-B14F-4D97-AF65-F5344CB8AC3E}">
        <p14:creationId xmlns:p14="http://schemas.microsoft.com/office/powerpoint/2010/main" val="32829070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34984"/>
            <a:ext cx="7776686" cy="1263111"/>
          </a:xfrm>
        </p:spPr>
        <p:txBody>
          <a:bodyPr>
            <a:normAutofit/>
          </a:bodyPr>
          <a:lstStyle/>
          <a:p>
            <a:r>
              <a:rPr lang="en-GB" sz="3600" dirty="0"/>
              <a:t>Early Years SEND Support :  Update October 2022</a:t>
            </a:r>
          </a:p>
        </p:txBody>
      </p:sp>
      <p:sp>
        <p:nvSpPr>
          <p:cNvPr id="3" name="Content Placeholder 2"/>
          <p:cNvSpPr>
            <a:spLocks noGrp="1"/>
          </p:cNvSpPr>
          <p:nvPr>
            <p:ph idx="1"/>
          </p:nvPr>
        </p:nvSpPr>
        <p:spPr>
          <a:xfrm>
            <a:off x="143123" y="1439185"/>
            <a:ext cx="8173941" cy="4309607"/>
          </a:xfrm>
        </p:spPr>
        <p:txBody>
          <a:bodyPr>
            <a:normAutofit fontScale="92500"/>
          </a:bodyPr>
          <a:lstStyle/>
          <a:p>
            <a:r>
              <a:rPr lang="en-GB" sz="2400" dirty="0"/>
              <a:t>Outreach expansion has continued and 4 </a:t>
            </a:r>
            <a:r>
              <a:rPr lang="en-GB" sz="2400" dirty="0" err="1"/>
              <a:t>Portex</a:t>
            </a:r>
            <a:r>
              <a:rPr lang="en-GB" sz="2400" dirty="0"/>
              <a:t> Teachers now supporting across Nursery and Reception in schools </a:t>
            </a:r>
          </a:p>
          <a:p>
            <a:r>
              <a:rPr lang="en-GB" sz="2400" dirty="0"/>
              <a:t>Email was sent to schools September  28</a:t>
            </a:r>
            <a:r>
              <a:rPr lang="en-GB" sz="2400" baseline="30000" dirty="0"/>
              <a:t>th</a:t>
            </a:r>
            <a:r>
              <a:rPr lang="en-GB" sz="2400" dirty="0"/>
              <a:t> outlining </a:t>
            </a:r>
            <a:r>
              <a:rPr lang="en-GB" sz="2400" dirty="0" err="1"/>
              <a:t>Portex</a:t>
            </a:r>
            <a:r>
              <a:rPr lang="en-GB" sz="2400" dirty="0"/>
              <a:t> Teacher support across the EYFS </a:t>
            </a:r>
          </a:p>
          <a:p>
            <a:r>
              <a:rPr lang="en-GB" sz="2400" dirty="0"/>
              <a:t>Referrals for all areas of need in the Early Years are now coming to EYSEND except for children with specific HI , VI , PI needs ( Sensory and Physical will continue to respond to these referrals) </a:t>
            </a:r>
          </a:p>
          <a:p>
            <a:r>
              <a:rPr lang="en-GB" sz="2400" dirty="0" err="1"/>
              <a:t>Portex</a:t>
            </a:r>
            <a:r>
              <a:rPr lang="en-GB" sz="2400" dirty="0"/>
              <a:t> Teacher Team : Sammy Burrow, Jill Taylor, Harriet Jones, Lizzie Wirth.  ( some restructuring underway currently as Harriet on maternity leave from late November – you will be informed which teacher will be linking with you moving forwards) </a:t>
            </a:r>
          </a:p>
          <a:p>
            <a:pPr marL="0" indent="0">
              <a:buNone/>
            </a:pPr>
            <a:endParaRPr lang="en-GB" sz="2400" dirty="0"/>
          </a:p>
          <a:p>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00660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38539"/>
            <a:ext cx="7776686" cy="654384"/>
          </a:xfrm>
        </p:spPr>
        <p:txBody>
          <a:bodyPr>
            <a:normAutofit fontScale="90000"/>
          </a:bodyPr>
          <a:lstStyle/>
          <a:p>
            <a:r>
              <a:rPr lang="en-GB" dirty="0"/>
              <a:t>EYSEND – Training updates</a:t>
            </a:r>
          </a:p>
        </p:txBody>
      </p:sp>
      <p:sp>
        <p:nvSpPr>
          <p:cNvPr id="3" name="Content Placeholder 2"/>
          <p:cNvSpPr>
            <a:spLocks noGrp="1"/>
          </p:cNvSpPr>
          <p:nvPr>
            <p:ph idx="1"/>
          </p:nvPr>
        </p:nvSpPr>
        <p:spPr>
          <a:xfrm>
            <a:off x="432038" y="1184744"/>
            <a:ext cx="7776686" cy="4492487"/>
          </a:xfrm>
        </p:spPr>
        <p:txBody>
          <a:bodyPr>
            <a:normAutofit fontScale="92500" lnSpcReduction="10000"/>
          </a:bodyPr>
          <a:lstStyle/>
          <a:p>
            <a:r>
              <a:rPr lang="en-GB" sz="2264" b="1" dirty="0"/>
              <a:t>Early Years Autism Education Trust Training </a:t>
            </a:r>
            <a:r>
              <a:rPr lang="en-GB" sz="2264" dirty="0"/>
              <a:t>–  we continue to deliver the AET Early Years training to both PVI and schools. This has been done through online and bespoke face </a:t>
            </a:r>
            <a:r>
              <a:rPr lang="en-GB" sz="2264" dirty="0" err="1"/>
              <a:t>tof</a:t>
            </a:r>
            <a:r>
              <a:rPr lang="en-GB" sz="2264" dirty="0"/>
              <a:t> ace offer</a:t>
            </a:r>
          </a:p>
          <a:p>
            <a:r>
              <a:rPr lang="en-GB" sz="2264" b="1" dirty="0"/>
              <a:t>Making Sense of Autism ( Early Years)  </a:t>
            </a:r>
            <a:r>
              <a:rPr lang="en-GB" sz="2264" dirty="0"/>
              <a:t>due to be delivered online:   November 3</a:t>
            </a:r>
            <a:r>
              <a:rPr lang="en-GB" sz="2264" baseline="30000" dirty="0"/>
              <a:t>rd</a:t>
            </a:r>
            <a:r>
              <a:rPr lang="en-GB" sz="2264" dirty="0"/>
              <a:t> and November 23</a:t>
            </a:r>
            <a:r>
              <a:rPr lang="en-GB" sz="2264" baseline="30000" dirty="0"/>
              <a:t>rd   </a:t>
            </a:r>
            <a:r>
              <a:rPr lang="en-GB" sz="2264" dirty="0"/>
              <a:t> bookings through Business Solutions </a:t>
            </a:r>
            <a:endParaRPr lang="en-GB" sz="2264" b="1" dirty="0"/>
          </a:p>
          <a:p>
            <a:r>
              <a:rPr lang="en-GB" sz="2264" b="1" dirty="0"/>
              <a:t>PVI SENCO Training – </a:t>
            </a:r>
            <a:r>
              <a:rPr lang="en-GB" sz="2264" dirty="0"/>
              <a:t>another cohort of 25 SENCO’s from PVI settings are now accessing LA led Level 3 SENCO training . Part of the continued work to support confidence and upskilling agenda across the EY sector</a:t>
            </a:r>
          </a:p>
          <a:p>
            <a:r>
              <a:rPr lang="en-GB" sz="2264" b="1" dirty="0"/>
              <a:t>Portage Workshop Training for schools </a:t>
            </a:r>
            <a:r>
              <a:rPr lang="en-GB" sz="2264" dirty="0"/>
              <a:t>– Held summer term with excellent feedback.  Another workshop will be offered Spring / Summer 23. </a:t>
            </a:r>
            <a:endParaRPr lang="en-GB" sz="2264" b="1" dirty="0"/>
          </a:p>
          <a:p>
            <a:r>
              <a:rPr lang="en-GB" sz="2264" b="1" dirty="0"/>
              <a:t>Dingley’s Promise Comic Relief Early Years Inclusion Project</a:t>
            </a:r>
          </a:p>
          <a:p>
            <a:pPr marL="0" indent="0">
              <a:buNone/>
            </a:pPr>
            <a:endParaRPr lang="en-GB" dirty="0"/>
          </a:p>
        </p:txBody>
      </p:sp>
    </p:spTree>
    <p:extLst>
      <p:ext uri="{BB962C8B-B14F-4D97-AF65-F5344CB8AC3E}">
        <p14:creationId xmlns:p14="http://schemas.microsoft.com/office/powerpoint/2010/main" val="3082338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38539"/>
            <a:ext cx="7776686" cy="45719"/>
          </a:xfrm>
        </p:spPr>
        <p:txBody>
          <a:bodyPr>
            <a:normAutofit fontScale="90000"/>
          </a:bodyPr>
          <a:lstStyle/>
          <a:p>
            <a:endParaRPr lang="en-GB" dirty="0"/>
          </a:p>
        </p:txBody>
      </p:sp>
      <p:sp>
        <p:nvSpPr>
          <p:cNvPr id="3" name="Content Placeholder 2"/>
          <p:cNvSpPr>
            <a:spLocks noGrp="1"/>
          </p:cNvSpPr>
          <p:nvPr>
            <p:ph idx="1"/>
          </p:nvPr>
        </p:nvSpPr>
        <p:spPr>
          <a:xfrm>
            <a:off x="432038" y="1588272"/>
            <a:ext cx="7776686" cy="4088959"/>
          </a:xfrm>
        </p:spPr>
        <p:txBody>
          <a:bodyPr>
            <a:normAutofit fontScale="92500" lnSpcReduction="20000"/>
          </a:bodyPr>
          <a:lstStyle/>
          <a:p>
            <a:pPr algn="l"/>
            <a:r>
              <a:rPr lang="en-GB" sz="3200" b="0" i="0" u="none" strike="noStrike" baseline="0" dirty="0">
                <a:solidFill>
                  <a:srgbClr val="000000"/>
                </a:solidFill>
                <a:latin typeface="Calibri-Light"/>
              </a:rPr>
              <a:t>Our </a:t>
            </a:r>
            <a:r>
              <a:rPr lang="en-GB" sz="3200" dirty="0">
                <a:solidFill>
                  <a:srgbClr val="000000"/>
                </a:solidFill>
                <a:latin typeface="Calibri-Light"/>
              </a:rPr>
              <a:t>5 year involvement in this national project continues. </a:t>
            </a:r>
          </a:p>
          <a:p>
            <a:pPr algn="l"/>
            <a:r>
              <a:rPr lang="en-GB" sz="3200" b="0" i="0" u="none" strike="noStrike" baseline="0" dirty="0">
                <a:solidFill>
                  <a:srgbClr val="000000"/>
                </a:solidFill>
                <a:latin typeface="Calibri-Light"/>
              </a:rPr>
              <a:t>Key aim being: </a:t>
            </a:r>
          </a:p>
          <a:p>
            <a:pPr algn="l"/>
            <a:r>
              <a:rPr lang="en-GB" sz="3200" dirty="0">
                <a:solidFill>
                  <a:srgbClr val="000000"/>
                </a:solidFill>
                <a:latin typeface="Calibri-Light"/>
              </a:rPr>
              <a:t>T</a:t>
            </a:r>
            <a:r>
              <a:rPr lang="en-GB" sz="3200" b="0" i="0" u="none" strike="noStrike" baseline="0" dirty="0">
                <a:solidFill>
                  <a:srgbClr val="404040"/>
                </a:solidFill>
                <a:latin typeface="Calibri-Light"/>
              </a:rPr>
              <a:t>o increase the number of young children with SEND accessing early years and childcare places through: </a:t>
            </a:r>
          </a:p>
          <a:p>
            <a:pPr algn="l"/>
            <a:r>
              <a:rPr lang="en-GB" sz="2400" b="0" i="0" u="none" strike="noStrike" baseline="0" dirty="0" err="1">
                <a:solidFill>
                  <a:srgbClr val="1CAEE5"/>
                </a:solidFill>
                <a:latin typeface="Wingdings-Regular"/>
              </a:rPr>
              <a:t>ü</a:t>
            </a:r>
            <a:r>
              <a:rPr lang="en-GB" sz="2400" b="0" i="0" u="none" strike="noStrike" baseline="0" dirty="0" err="1">
                <a:solidFill>
                  <a:srgbClr val="404040"/>
                </a:solidFill>
                <a:latin typeface="Calibri" panose="020F0502020204030204" pitchFamily="34" charset="0"/>
              </a:rPr>
              <a:t>Partnership</a:t>
            </a:r>
            <a:r>
              <a:rPr lang="en-GB" sz="2400" b="0" i="0" u="none" strike="noStrike" baseline="0" dirty="0">
                <a:solidFill>
                  <a:srgbClr val="404040"/>
                </a:solidFill>
                <a:latin typeface="Calibri" panose="020F0502020204030204" pitchFamily="34" charset="0"/>
              </a:rPr>
              <a:t> working with Local Authorities</a:t>
            </a:r>
          </a:p>
          <a:p>
            <a:pPr algn="l"/>
            <a:r>
              <a:rPr lang="en-GB" sz="2400" b="0" i="0" u="none" strike="noStrike" baseline="0" dirty="0" err="1">
                <a:solidFill>
                  <a:srgbClr val="1CAEE5"/>
                </a:solidFill>
                <a:latin typeface="Wingdings-Regular"/>
              </a:rPr>
              <a:t>ü</a:t>
            </a:r>
            <a:r>
              <a:rPr lang="en-GB" sz="2400" b="0" i="0" u="none" strike="noStrike" baseline="0" dirty="0" err="1">
                <a:solidFill>
                  <a:srgbClr val="404040"/>
                </a:solidFill>
                <a:latin typeface="Calibri" panose="020F0502020204030204" pitchFamily="34" charset="0"/>
              </a:rPr>
              <a:t>Meaningful</a:t>
            </a:r>
            <a:r>
              <a:rPr lang="en-GB" sz="2400" b="0" i="0" u="none" strike="noStrike" baseline="0" dirty="0">
                <a:solidFill>
                  <a:srgbClr val="404040"/>
                </a:solidFill>
                <a:latin typeface="Calibri" panose="020F0502020204030204" pitchFamily="34" charset="0"/>
              </a:rPr>
              <a:t> Parental Engagement</a:t>
            </a:r>
          </a:p>
          <a:p>
            <a:pPr algn="l"/>
            <a:r>
              <a:rPr lang="en-GB" sz="2400" b="0" i="0" u="none" strike="noStrike" baseline="0" dirty="0" err="1">
                <a:solidFill>
                  <a:srgbClr val="1CAEE5"/>
                </a:solidFill>
                <a:latin typeface="Wingdings-Regular"/>
              </a:rPr>
              <a:t>ü</a:t>
            </a:r>
            <a:r>
              <a:rPr lang="en-GB" sz="2400" dirty="0" err="1">
                <a:solidFill>
                  <a:srgbClr val="404040"/>
                </a:solidFill>
                <a:latin typeface="Calibri" panose="020F0502020204030204" pitchFamily="34" charset="0"/>
              </a:rPr>
              <a:t>Involvent</a:t>
            </a:r>
            <a:r>
              <a:rPr lang="en-GB" sz="2400" dirty="0">
                <a:solidFill>
                  <a:srgbClr val="404040"/>
                </a:solidFill>
                <a:latin typeface="Calibri" panose="020F0502020204030204" pitchFamily="34" charset="0"/>
              </a:rPr>
              <a:t> with </a:t>
            </a:r>
            <a:r>
              <a:rPr lang="en-GB" sz="2400" b="0" i="0" u="none" strike="noStrike" baseline="0" dirty="0">
                <a:solidFill>
                  <a:srgbClr val="404040"/>
                </a:solidFill>
                <a:latin typeface="Calibri" panose="020F0502020204030204" pitchFamily="34" charset="0"/>
              </a:rPr>
              <a:t>National Steering Group</a:t>
            </a:r>
          </a:p>
          <a:p>
            <a:pPr algn="l"/>
            <a:r>
              <a:rPr lang="en-GB" sz="2400" b="0" i="0" u="none" strike="noStrike" baseline="0" dirty="0" err="1">
                <a:solidFill>
                  <a:srgbClr val="1CAEE5"/>
                </a:solidFill>
                <a:latin typeface="Wingdings-Regular"/>
              </a:rPr>
              <a:t>ü</a:t>
            </a:r>
            <a:r>
              <a:rPr lang="en-GB" sz="2400" b="0" i="0" u="none" strike="noStrike" baseline="0" dirty="0" err="1">
                <a:solidFill>
                  <a:srgbClr val="404040"/>
                </a:solidFill>
                <a:latin typeface="Calibri" panose="020F0502020204030204" pitchFamily="34" charset="0"/>
              </a:rPr>
              <a:t>A</a:t>
            </a:r>
            <a:r>
              <a:rPr lang="en-GB" sz="2400" b="0" i="0" u="none" strike="noStrike" baseline="0" dirty="0">
                <a:solidFill>
                  <a:srgbClr val="404040"/>
                </a:solidFill>
                <a:latin typeface="Calibri" panose="020F0502020204030204" pitchFamily="34" charset="0"/>
              </a:rPr>
              <a:t> Comprehensive and extensive free training offer</a:t>
            </a:r>
            <a:endParaRPr lang="en-GB" sz="2400" dirty="0"/>
          </a:p>
        </p:txBody>
      </p:sp>
      <p:pic>
        <p:nvPicPr>
          <p:cNvPr id="4" name="Picture 3">
            <a:extLst>
              <a:ext uri="{FF2B5EF4-FFF2-40B4-BE49-F238E27FC236}">
                <a16:creationId xmlns:a16="http://schemas.microsoft.com/office/drawing/2014/main" id="{21DD668C-9866-462B-A190-D5D0EF8A8F71}"/>
              </a:ext>
            </a:extLst>
          </p:cNvPr>
          <p:cNvPicPr>
            <a:picLocks noChangeAspect="1"/>
          </p:cNvPicPr>
          <p:nvPr/>
        </p:nvPicPr>
        <p:blipFill>
          <a:blip r:embed="rId3" cstate="print">
            <a:extLst>
              <a:ext uri="{28A0092B-C50C-407E-A947-70E740481C1C}">
                <a14:useLocalDpi xmlns:a14="http://schemas.microsoft.com/office/drawing/2010/main" val="0"/>
              </a:ext>
            </a:extLst>
          </a:blip>
          <a:srcRect t="29375" b="28750"/>
          <a:stretch>
            <a:fillRect/>
          </a:stretch>
        </p:blipFill>
        <p:spPr>
          <a:xfrm>
            <a:off x="2258171" y="77138"/>
            <a:ext cx="3824578" cy="1523061"/>
          </a:xfrm>
          <a:prstGeom prst="rect">
            <a:avLst/>
          </a:prstGeom>
        </p:spPr>
      </p:pic>
    </p:spTree>
    <p:extLst>
      <p:ext uri="{BB962C8B-B14F-4D97-AF65-F5344CB8AC3E}">
        <p14:creationId xmlns:p14="http://schemas.microsoft.com/office/powerpoint/2010/main" val="2839597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8" y="238539"/>
            <a:ext cx="7776686" cy="654384"/>
          </a:xfrm>
        </p:spPr>
        <p:txBody>
          <a:bodyPr>
            <a:normAutofit/>
          </a:bodyPr>
          <a:lstStyle/>
          <a:p>
            <a:r>
              <a:rPr lang="en-GB" sz="2700" b="1" dirty="0"/>
              <a:t>Dingley’s Promise Project – Current Training offers: </a:t>
            </a:r>
          </a:p>
        </p:txBody>
      </p:sp>
      <p:sp>
        <p:nvSpPr>
          <p:cNvPr id="3" name="Content Placeholder 2"/>
          <p:cNvSpPr>
            <a:spLocks noGrp="1"/>
          </p:cNvSpPr>
          <p:nvPr>
            <p:ph idx="1"/>
          </p:nvPr>
        </p:nvSpPr>
        <p:spPr>
          <a:xfrm>
            <a:off x="127221" y="818984"/>
            <a:ext cx="8325016" cy="4858248"/>
          </a:xfrm>
        </p:spPr>
        <p:txBody>
          <a:bodyPr>
            <a:normAutofit/>
          </a:bodyPr>
          <a:lstStyle/>
          <a:p>
            <a:pPr algn="l">
              <a:buFont typeface="Wingdings" panose="05000000000000000000" pitchFamily="2" charset="2"/>
              <a:buChar char="v"/>
            </a:pPr>
            <a:r>
              <a:rPr lang="en-GB" sz="2400" b="0" i="0" u="none" strike="noStrike" baseline="0" dirty="0">
                <a:solidFill>
                  <a:srgbClr val="404040"/>
                </a:solidFill>
                <a:latin typeface="Calibri" panose="020F0502020204030204" pitchFamily="34" charset="0"/>
              </a:rPr>
              <a:t>Introduction To Early Years Inclusive Practice</a:t>
            </a:r>
          </a:p>
          <a:p>
            <a:pPr>
              <a:buFont typeface="Wingdings" panose="05000000000000000000" pitchFamily="2" charset="2"/>
              <a:buChar char="v"/>
            </a:pPr>
            <a:r>
              <a:rPr lang="en-GB" sz="2400" b="0" i="0" u="none" strike="noStrike" baseline="0" dirty="0">
                <a:solidFill>
                  <a:srgbClr val="404040"/>
                </a:solidFill>
                <a:latin typeface="Calibri" panose="020F0502020204030204" pitchFamily="34" charset="0"/>
              </a:rPr>
              <a:t>Early Years SEND Transitions</a:t>
            </a:r>
          </a:p>
          <a:p>
            <a:pPr>
              <a:buFont typeface="Wingdings" panose="05000000000000000000" pitchFamily="2" charset="2"/>
              <a:buChar char="v"/>
            </a:pPr>
            <a:r>
              <a:rPr lang="en-GB" sz="2400" dirty="0">
                <a:solidFill>
                  <a:srgbClr val="404040"/>
                </a:solidFill>
                <a:latin typeface="Calibri" panose="020F0502020204030204" pitchFamily="34" charset="0"/>
              </a:rPr>
              <a:t>Managing Behaviours that Challenge  - NEW </a:t>
            </a:r>
          </a:p>
          <a:p>
            <a:pPr>
              <a:buFont typeface="Wingdings" panose="05000000000000000000" pitchFamily="2" charset="2"/>
              <a:buChar char="v"/>
            </a:pPr>
            <a:r>
              <a:rPr lang="en-GB" sz="2400" b="0" i="0" u="none" strike="noStrike" baseline="0" dirty="0">
                <a:solidFill>
                  <a:srgbClr val="404040"/>
                </a:solidFill>
                <a:latin typeface="Calibri" panose="020F0502020204030204" pitchFamily="34" charset="0"/>
              </a:rPr>
              <a:t>Having Difficult Conversations with Families – NEW </a:t>
            </a:r>
          </a:p>
          <a:p>
            <a:pPr>
              <a:buFont typeface="Wingdings" panose="05000000000000000000" pitchFamily="2" charset="2"/>
              <a:buChar char="v"/>
            </a:pPr>
            <a:endParaRPr lang="en-GB" sz="2400" b="0" i="0" u="none" strike="noStrike" baseline="0" dirty="0">
              <a:solidFill>
                <a:srgbClr val="404040"/>
              </a:solidFill>
              <a:latin typeface="Calibri" panose="020F0502020204030204" pitchFamily="34" charset="0"/>
            </a:endParaRPr>
          </a:p>
          <a:p>
            <a:pPr marL="0" indent="0">
              <a:buNone/>
            </a:pPr>
            <a:r>
              <a:rPr lang="en-GB" sz="2400" dirty="0">
                <a:solidFill>
                  <a:srgbClr val="404040"/>
                </a:solidFill>
                <a:latin typeface="Calibri" panose="020F0502020204030204" pitchFamily="34" charset="0"/>
              </a:rPr>
              <a:t>Register interest for these online training packages via </a:t>
            </a:r>
            <a:endParaRPr lang="en-GB" sz="2400" b="0" i="0" u="none" strike="noStrike" baseline="0" dirty="0">
              <a:solidFill>
                <a:srgbClr val="404040"/>
              </a:solidFill>
              <a:latin typeface="Calibri" panose="020F0502020204030204" pitchFamily="34" charset="0"/>
            </a:endParaRPr>
          </a:p>
          <a:p>
            <a:pPr marL="0" indent="0" algn="l">
              <a:buNone/>
            </a:pPr>
            <a:r>
              <a:rPr lang="en-GB" sz="2400" b="0" i="0" u="none" strike="noStrike" baseline="0" dirty="0">
                <a:solidFill>
                  <a:srgbClr val="0070C0"/>
                </a:solidFill>
                <a:latin typeface="Calibri" panose="020F0502020204030204" pitchFamily="34" charset="0"/>
              </a:rPr>
              <a:t>https://dingley.org.uk/dingleys-promise-training/early-years-inclusion-programme/</a:t>
            </a:r>
          </a:p>
          <a:p>
            <a:pPr marL="0" indent="0" algn="l">
              <a:buNone/>
            </a:pPr>
            <a:endParaRPr lang="en-GB" sz="2400" b="0" i="0" u="none" strike="noStrike" baseline="0" dirty="0">
              <a:solidFill>
                <a:srgbClr val="404040"/>
              </a:solidFill>
              <a:latin typeface="Calibri" panose="020F0502020204030204" pitchFamily="34" charset="0"/>
            </a:endParaRPr>
          </a:p>
          <a:p>
            <a:pPr marL="0" indent="0" algn="ctr">
              <a:buNone/>
            </a:pPr>
            <a:r>
              <a:rPr lang="en-GB" sz="2400" b="1" dirty="0">
                <a:solidFill>
                  <a:srgbClr val="404040"/>
                </a:solidFill>
                <a:latin typeface="Calibri" panose="020F0502020204030204" pitchFamily="34" charset="0"/>
              </a:rPr>
              <a:t> </a:t>
            </a:r>
            <a:endParaRPr lang="en-GB" sz="2400" b="0" i="0" u="none" strike="noStrike" baseline="0" dirty="0">
              <a:solidFill>
                <a:srgbClr val="404040"/>
              </a:solidFill>
              <a:latin typeface="Calibri" panose="020F0502020204030204" pitchFamily="34" charset="0"/>
            </a:endParaRPr>
          </a:p>
          <a:p>
            <a:pPr algn="l"/>
            <a:endParaRPr lang="en-GB" sz="2400" dirty="0">
              <a:solidFill>
                <a:srgbClr val="404040"/>
              </a:solidFill>
              <a:latin typeface="Calibri" panose="020F0502020204030204" pitchFamily="34" charset="0"/>
            </a:endParaRPr>
          </a:p>
          <a:p>
            <a:pPr algn="l"/>
            <a:endParaRPr lang="en-GB" sz="2400" b="0" i="0" u="none" strike="noStrike" baseline="0" dirty="0">
              <a:solidFill>
                <a:srgbClr val="404040"/>
              </a:solidFill>
              <a:latin typeface="Calibri" panose="020F0502020204030204" pitchFamily="34" charset="0"/>
            </a:endParaRPr>
          </a:p>
          <a:p>
            <a:pPr algn="l"/>
            <a:endParaRPr lang="en-GB" sz="2400" b="0" i="0" u="none" strike="noStrike" baseline="0" dirty="0">
              <a:solidFill>
                <a:srgbClr val="404040"/>
              </a:solidFill>
              <a:latin typeface="Calibri" panose="020F0502020204030204" pitchFamily="34" charset="0"/>
            </a:endParaRPr>
          </a:p>
        </p:txBody>
      </p:sp>
      <p:pic>
        <p:nvPicPr>
          <p:cNvPr id="4" name="Picture 3">
            <a:extLst>
              <a:ext uri="{FF2B5EF4-FFF2-40B4-BE49-F238E27FC236}">
                <a16:creationId xmlns:a16="http://schemas.microsoft.com/office/drawing/2014/main" id="{2F59228F-F3A7-47D7-B480-25E48AEB17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38" y="4508390"/>
            <a:ext cx="4927141" cy="938252"/>
          </a:xfrm>
          <a:prstGeom prst="rect">
            <a:avLst/>
          </a:prstGeom>
        </p:spPr>
      </p:pic>
      <p:pic>
        <p:nvPicPr>
          <p:cNvPr id="5" name="Picture 4">
            <a:extLst>
              <a:ext uri="{FF2B5EF4-FFF2-40B4-BE49-F238E27FC236}">
                <a16:creationId xmlns:a16="http://schemas.microsoft.com/office/drawing/2014/main" id="{2E4007D6-E917-4C3D-8663-7AED153019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9137" y="4508390"/>
            <a:ext cx="1415332" cy="1195731"/>
          </a:xfrm>
          <a:prstGeom prst="rect">
            <a:avLst/>
          </a:prstGeom>
        </p:spPr>
      </p:pic>
    </p:spTree>
    <p:extLst>
      <p:ext uri="{BB962C8B-B14F-4D97-AF65-F5344CB8AC3E}">
        <p14:creationId xmlns:p14="http://schemas.microsoft.com/office/powerpoint/2010/main" val="1929097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031C8-AE13-43BA-84D8-0FDED39F4214}"/>
              </a:ext>
            </a:extLst>
          </p:cNvPr>
          <p:cNvSpPr>
            <a:spLocks noGrp="1"/>
          </p:cNvSpPr>
          <p:nvPr>
            <p:ph type="title"/>
          </p:nvPr>
        </p:nvSpPr>
        <p:spPr>
          <a:xfrm>
            <a:off x="429371" y="302151"/>
            <a:ext cx="7724224" cy="938252"/>
          </a:xfrm>
        </p:spPr>
        <p:txBody>
          <a:bodyPr/>
          <a:lstStyle/>
          <a:p>
            <a:r>
              <a:rPr lang="en-GB" dirty="0"/>
              <a:t>Possible Progress Monitoring Tools for children with SEND     </a:t>
            </a:r>
            <a:br>
              <a:rPr lang="en-GB" dirty="0"/>
            </a:br>
            <a:endParaRPr lang="en-GB" dirty="0"/>
          </a:p>
        </p:txBody>
      </p:sp>
      <p:sp>
        <p:nvSpPr>
          <p:cNvPr id="3" name="Content Placeholder 2">
            <a:extLst>
              <a:ext uri="{FF2B5EF4-FFF2-40B4-BE49-F238E27FC236}">
                <a16:creationId xmlns:a16="http://schemas.microsoft.com/office/drawing/2014/main" id="{11B0C3A9-A655-4D1F-AB78-D608D51F429E}"/>
              </a:ext>
            </a:extLst>
          </p:cNvPr>
          <p:cNvSpPr>
            <a:spLocks noGrp="1"/>
          </p:cNvSpPr>
          <p:nvPr>
            <p:ph idx="1"/>
          </p:nvPr>
        </p:nvSpPr>
        <p:spPr>
          <a:xfrm>
            <a:off x="180329" y="1309077"/>
            <a:ext cx="7973265" cy="4320446"/>
          </a:xfrm>
        </p:spPr>
        <p:txBody>
          <a:bodyPr/>
          <a:lstStyle/>
          <a:p>
            <a:r>
              <a:rPr lang="en-GB" sz="2268" dirty="0">
                <a:highlight>
                  <a:srgbClr val="FFFF00"/>
                </a:highlight>
              </a:rPr>
              <a:t>Development Matters </a:t>
            </a:r>
            <a:r>
              <a:rPr lang="en-GB" sz="2268" dirty="0"/>
              <a:t>:   0-3 / 3-4 / Children in </a:t>
            </a:r>
            <a:r>
              <a:rPr lang="en-GB" sz="2268" dirty="0" err="1"/>
              <a:t>Yr</a:t>
            </a:r>
            <a:r>
              <a:rPr lang="en-GB" sz="2268" dirty="0"/>
              <a:t> R </a:t>
            </a:r>
          </a:p>
          <a:p>
            <a:pPr marL="0" indent="0">
              <a:buNone/>
            </a:pPr>
            <a:r>
              <a:rPr lang="en-GB" dirty="0"/>
              <a:t> </a:t>
            </a:r>
            <a:r>
              <a:rPr lang="en-GB" sz="1984" dirty="0"/>
              <a:t>– checkpoints ( 12, 15, 18 m, 2yrs , 3yrs, 4yrs) </a:t>
            </a:r>
          </a:p>
          <a:p>
            <a:r>
              <a:rPr lang="en-GB" sz="2268" dirty="0">
                <a:highlight>
                  <a:srgbClr val="FFFF00"/>
                </a:highlight>
              </a:rPr>
              <a:t>Birth to Five Matters</a:t>
            </a:r>
            <a:r>
              <a:rPr lang="en-GB" sz="2268" dirty="0"/>
              <a:t>:   Ranges 1-6 </a:t>
            </a:r>
          </a:p>
          <a:p>
            <a:pPr marL="0" indent="0">
              <a:buNone/>
            </a:pPr>
            <a:r>
              <a:rPr lang="en-GB" sz="1984" dirty="0"/>
              <a:t>( 0-6 , 6-12, 12-18, 18-24, 24-36, 26-48, 48-60, 60-71) </a:t>
            </a:r>
          </a:p>
          <a:p>
            <a:r>
              <a:rPr lang="en-GB" sz="2268" dirty="0">
                <a:highlight>
                  <a:srgbClr val="FFFF00"/>
                </a:highlight>
              </a:rPr>
              <a:t>Developmental Journal </a:t>
            </a:r>
            <a:r>
              <a:rPr lang="en-GB" sz="2268" dirty="0"/>
              <a:t>:  Steps 1 – 14 </a:t>
            </a:r>
          </a:p>
          <a:p>
            <a:r>
              <a:rPr lang="en-GB" sz="2268" dirty="0">
                <a:highlight>
                  <a:srgbClr val="FFFF00"/>
                </a:highlight>
              </a:rPr>
              <a:t>Leeds SENIT Developmental Journal </a:t>
            </a:r>
            <a:r>
              <a:rPr lang="en-GB" sz="2268" dirty="0"/>
              <a:t>: Steps 1:14 and aligned to new EYFS </a:t>
            </a:r>
          </a:p>
          <a:p>
            <a:r>
              <a:rPr lang="en-GB" sz="2268" dirty="0">
                <a:highlight>
                  <a:srgbClr val="FFFF00"/>
                </a:highlight>
              </a:rPr>
              <a:t>Derbyshire Celebratory Checkpoints </a:t>
            </a:r>
            <a:r>
              <a:rPr lang="en-GB" sz="2268" dirty="0"/>
              <a:t>: In line with new DM checkpoints </a:t>
            </a:r>
          </a:p>
          <a:p>
            <a:r>
              <a:rPr lang="en-GB" sz="2268" dirty="0"/>
              <a:t>All available in the SENCO Professionals pages of the Local Offer </a:t>
            </a:r>
          </a:p>
          <a:p>
            <a:pPr marL="0" indent="0">
              <a:buNone/>
            </a:pPr>
            <a:endParaRPr lang="en-GB" sz="2268" dirty="0"/>
          </a:p>
        </p:txBody>
      </p:sp>
    </p:spTree>
    <p:extLst>
      <p:ext uri="{BB962C8B-B14F-4D97-AF65-F5344CB8AC3E}">
        <p14:creationId xmlns:p14="http://schemas.microsoft.com/office/powerpoint/2010/main" val="3442820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590015"/>
            <a:ext cx="7902135" cy="1210915"/>
          </a:xfrm>
        </p:spPr>
        <p:txBody>
          <a:bodyPr/>
          <a:lstStyle/>
          <a:p>
            <a:r>
              <a:rPr lang="en-GB" dirty="0"/>
              <a:t>Early Years SEND Support ( EYSEND) </a:t>
            </a:r>
          </a:p>
        </p:txBody>
      </p:sp>
      <p:sp>
        <p:nvSpPr>
          <p:cNvPr id="3" name="Content Placeholder 2"/>
          <p:cNvSpPr>
            <a:spLocks noGrp="1"/>
          </p:cNvSpPr>
          <p:nvPr>
            <p:ph idx="1"/>
          </p:nvPr>
        </p:nvSpPr>
        <p:spPr>
          <a:xfrm>
            <a:off x="432038" y="1448561"/>
            <a:ext cx="7776686" cy="3587679"/>
          </a:xfrm>
        </p:spPr>
        <p:txBody>
          <a:bodyPr>
            <a:normAutofit fontScale="92500" lnSpcReduction="20000"/>
          </a:bodyPr>
          <a:lstStyle/>
          <a:p>
            <a:pPr marL="0" indent="0">
              <a:buNone/>
            </a:pPr>
            <a:r>
              <a:rPr lang="en-GB" dirty="0"/>
              <a:t>Educational Psychology &amp; Early Years SEND Support</a:t>
            </a:r>
          </a:p>
          <a:p>
            <a:pPr marL="0" indent="0">
              <a:buNone/>
            </a:pPr>
            <a:r>
              <a:rPr lang="en-GB" dirty="0"/>
              <a:t>3</a:t>
            </a:r>
            <a:r>
              <a:rPr lang="en-GB" baseline="30000" dirty="0"/>
              <a:t>rd</a:t>
            </a:r>
            <a:r>
              <a:rPr lang="en-GB" dirty="0"/>
              <a:t> Floor, Empire House</a:t>
            </a:r>
          </a:p>
          <a:p>
            <a:pPr marL="0" indent="0">
              <a:buNone/>
            </a:pPr>
            <a:r>
              <a:rPr lang="en-GB" dirty="0"/>
              <a:t>Old Wakefield Road</a:t>
            </a:r>
          </a:p>
          <a:p>
            <a:pPr marL="0" indent="0">
              <a:buNone/>
            </a:pPr>
            <a:r>
              <a:rPr lang="en-GB" dirty="0"/>
              <a:t>Dewsbury</a:t>
            </a:r>
          </a:p>
          <a:p>
            <a:pPr marL="0" indent="0">
              <a:buNone/>
            </a:pPr>
            <a:r>
              <a:rPr lang="en-GB" dirty="0"/>
              <a:t>WF12 8DJ</a:t>
            </a:r>
          </a:p>
          <a:p>
            <a:pPr marL="0" indent="0">
              <a:buNone/>
            </a:pPr>
            <a:r>
              <a:rPr lang="en-GB" dirty="0"/>
              <a:t>01924 483744</a:t>
            </a:r>
          </a:p>
          <a:p>
            <a:pPr marL="0" indent="0">
              <a:buNone/>
            </a:pPr>
            <a:r>
              <a:rPr lang="en-GB" dirty="0">
                <a:hlinkClick r:id="rId2"/>
              </a:rPr>
              <a:t>Dewsbury.psychology@Kirklees.gov.uk</a:t>
            </a:r>
            <a:endParaRPr lang="en-GB" dirty="0"/>
          </a:p>
          <a:p>
            <a:pPr marL="0" indent="0">
              <a:buNone/>
            </a:pPr>
            <a:r>
              <a:rPr lang="en-GB" dirty="0">
                <a:hlinkClick r:id="rId3"/>
              </a:rPr>
              <a:t>Sharon.jagger@kirklees.gov.uk</a:t>
            </a:r>
            <a:r>
              <a:rPr lang="en-GB" dirty="0"/>
              <a:t> </a:t>
            </a:r>
          </a:p>
          <a:p>
            <a:endParaRPr lang="en-GB" dirty="0"/>
          </a:p>
        </p:txBody>
      </p:sp>
    </p:spTree>
    <p:extLst>
      <p:ext uri="{BB962C8B-B14F-4D97-AF65-F5344CB8AC3E}">
        <p14:creationId xmlns:p14="http://schemas.microsoft.com/office/powerpoint/2010/main" val="3491734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1ED1BC-4002-4D78-8EE8-6291D9515D95}"/>
              </a:ext>
            </a:extLst>
          </p:cNvPr>
          <p:cNvSpPr txBox="1"/>
          <p:nvPr/>
        </p:nvSpPr>
        <p:spPr>
          <a:xfrm>
            <a:off x="573800" y="1562519"/>
            <a:ext cx="7493161" cy="1139286"/>
          </a:xfrm>
          <a:prstGeom prst="rect">
            <a:avLst/>
          </a:prstGeom>
          <a:noFill/>
        </p:spPr>
        <p:txBody>
          <a:bodyPr wrap="square" rtlCol="0">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just"/>
            <a:r>
              <a:rPr lang="en-GB" sz="1701" dirty="0">
                <a:solidFill>
                  <a:srgbClr val="111111"/>
                </a:solidFill>
              </a:rPr>
              <a:t>Kias and </a:t>
            </a:r>
            <a:r>
              <a:rPr lang="en-GB" sz="1701" dirty="0" err="1">
                <a:solidFill>
                  <a:srgbClr val="111111"/>
                </a:solidFill>
              </a:rPr>
              <a:t>Sendias</a:t>
            </a:r>
            <a:r>
              <a:rPr lang="en-GB" sz="1701" dirty="0">
                <a:solidFill>
                  <a:srgbClr val="111111"/>
                </a:solidFill>
              </a:rPr>
              <a:t> provide legally based, impartial, confidential advice and support for parents of children and young people with Special Educational Needs or Disabilities, about education, health and social care. We also provide a service separately to children and young people should they request it.</a:t>
            </a:r>
            <a:endParaRPr lang="en-GB" sz="1701" dirty="0"/>
          </a:p>
        </p:txBody>
      </p:sp>
      <p:sp>
        <p:nvSpPr>
          <p:cNvPr id="5" name="TextBox 4">
            <a:extLst>
              <a:ext uri="{FF2B5EF4-FFF2-40B4-BE49-F238E27FC236}">
                <a16:creationId xmlns:a16="http://schemas.microsoft.com/office/drawing/2014/main" id="{20ACD83C-4999-4847-8A59-E2ACA6755576}"/>
              </a:ext>
            </a:extLst>
          </p:cNvPr>
          <p:cNvSpPr txBox="1"/>
          <p:nvPr/>
        </p:nvSpPr>
        <p:spPr>
          <a:xfrm>
            <a:off x="884676" y="3215434"/>
            <a:ext cx="7042355" cy="1495218"/>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endParaRPr lang="en-GB" sz="1013" dirty="0">
              <a:solidFill>
                <a:srgbClr val="111111"/>
              </a:solidFill>
            </a:endParaRPr>
          </a:p>
          <a:p>
            <a:r>
              <a:rPr lang="en-GB" sz="1013" dirty="0">
                <a:solidFill>
                  <a:srgbClr val="111111"/>
                </a:solidFill>
              </a:rPr>
              <a:t>Advice on SEN support at school aged 0 - 25 years                    Support with mediation</a:t>
            </a:r>
          </a:p>
          <a:p>
            <a:r>
              <a:rPr lang="en-GB" sz="1013" dirty="0">
                <a:solidFill>
                  <a:srgbClr val="111111"/>
                </a:solidFill>
              </a:rPr>
              <a:t>				 </a:t>
            </a:r>
          </a:p>
          <a:p>
            <a:r>
              <a:rPr lang="en-GB" sz="1013" dirty="0">
                <a:solidFill>
                  <a:srgbClr val="111111"/>
                </a:solidFill>
              </a:rPr>
              <a:t>Explain jargon and help with letter writing	                     Help make sure you have your say</a:t>
            </a:r>
          </a:p>
          <a:p>
            <a:endParaRPr lang="en-GB" sz="1013" dirty="0">
              <a:solidFill>
                <a:srgbClr val="111111"/>
              </a:solidFill>
            </a:endParaRPr>
          </a:p>
          <a:p>
            <a:r>
              <a:rPr lang="en-GB" sz="1013" dirty="0">
                <a:solidFill>
                  <a:srgbClr val="111111"/>
                </a:solidFill>
              </a:rPr>
              <a:t>Explain the assessment process and your rights 	                    Go with you to reviews and meetings</a:t>
            </a:r>
          </a:p>
          <a:p>
            <a:endParaRPr lang="en-GB" sz="1013" dirty="0">
              <a:solidFill>
                <a:srgbClr val="111111"/>
              </a:solidFill>
            </a:endParaRPr>
          </a:p>
          <a:p>
            <a:r>
              <a:rPr lang="en-GB" sz="1013" dirty="0">
                <a:solidFill>
                  <a:srgbClr val="111111"/>
                </a:solidFill>
              </a:rPr>
              <a:t>Advice about Education Health and Care Plans 	                    Advice about exclusions</a:t>
            </a:r>
          </a:p>
          <a:p>
            <a:r>
              <a:rPr lang="en-GB" sz="1013" dirty="0">
                <a:solidFill>
                  <a:srgbClr val="111111"/>
                </a:solidFill>
                <a:latin typeface="Poppins"/>
              </a:rPr>
              <a:t>	                                </a:t>
            </a:r>
          </a:p>
        </p:txBody>
      </p:sp>
      <p:pic>
        <p:nvPicPr>
          <p:cNvPr id="6" name="Picture 5" descr="cid:image001.jpg@01D472C6.D93112B0">
            <a:extLst>
              <a:ext uri="{FF2B5EF4-FFF2-40B4-BE49-F238E27FC236}">
                <a16:creationId xmlns:a16="http://schemas.microsoft.com/office/drawing/2014/main" id="{6A104B97-F4DB-4766-98BD-C44D457AA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0" y="898234"/>
            <a:ext cx="719034" cy="6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A6BF3A0-4470-41FC-BC3A-AEDD08778EF7}"/>
              </a:ext>
            </a:extLst>
          </p:cNvPr>
          <p:cNvSpPr txBox="1"/>
          <p:nvPr/>
        </p:nvSpPr>
        <p:spPr>
          <a:xfrm>
            <a:off x="4261049" y="5070332"/>
            <a:ext cx="2225594" cy="404085"/>
          </a:xfrm>
          <a:prstGeom prst="rect">
            <a:avLst/>
          </a:prstGeom>
          <a:noFill/>
        </p:spPr>
        <p:txBody>
          <a:bodyPr wrap="square" rtlCol="0">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GB" sz="1013" u="sng" dirty="0">
                <a:cs typeface="Calibri" panose="020F0502020204030204" pitchFamily="34" charset="0"/>
                <a:hlinkClick r:id="rId4"/>
              </a:rPr>
              <a:t>www.kias.org.uk</a:t>
            </a:r>
            <a:endParaRPr lang="en-GB" sz="1013" u="sng" dirty="0">
              <a:cs typeface="Calibri" panose="020F0502020204030204" pitchFamily="34" charset="0"/>
            </a:endParaRPr>
          </a:p>
          <a:p>
            <a:r>
              <a:rPr lang="en-GB" sz="1013" dirty="0">
                <a:solidFill>
                  <a:srgbClr val="006621"/>
                </a:solidFill>
                <a:hlinkClick r:id="rId5"/>
              </a:rPr>
              <a:t>www.calderdalesendiass.org.uk</a:t>
            </a:r>
            <a:endParaRPr lang="en-GB" sz="1013" dirty="0"/>
          </a:p>
        </p:txBody>
      </p:sp>
      <p:pic>
        <p:nvPicPr>
          <p:cNvPr id="9" name="Picture 8" descr="image002">
            <a:extLst>
              <a:ext uri="{FF2B5EF4-FFF2-40B4-BE49-F238E27FC236}">
                <a16:creationId xmlns:a16="http://schemas.microsoft.com/office/drawing/2014/main" id="{4F238806-3DD9-44E3-91E1-0D80B16F55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7030" y="873883"/>
            <a:ext cx="611490" cy="6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id:image001.jpg@01D472C6.D93112B0">
            <a:extLst>
              <a:ext uri="{FF2B5EF4-FFF2-40B4-BE49-F238E27FC236}">
                <a16:creationId xmlns:a16="http://schemas.microsoft.com/office/drawing/2014/main" id="{9D907A2A-CEF4-45EE-BC75-1008A113E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0" y="4963532"/>
            <a:ext cx="671002" cy="62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mage002">
            <a:extLst>
              <a:ext uri="{FF2B5EF4-FFF2-40B4-BE49-F238E27FC236}">
                <a16:creationId xmlns:a16="http://schemas.microsoft.com/office/drawing/2014/main" id="{7E671DA0-7C4C-48AE-ACF0-C3ACEB2973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9760" y="5029237"/>
            <a:ext cx="573802" cy="57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F25F0986-A524-484D-B556-0A8993FF9D4E}"/>
              </a:ext>
            </a:extLst>
          </p:cNvPr>
          <p:cNvSpPr/>
          <p:nvPr/>
        </p:nvSpPr>
        <p:spPr>
          <a:xfrm>
            <a:off x="1564644" y="971287"/>
            <a:ext cx="5511475" cy="458070"/>
          </a:xfrm>
          <a:prstGeom prst="rect">
            <a:avLst/>
          </a:prstGeom>
          <a:noFill/>
        </p:spPr>
        <p:txBody>
          <a:bodyPr wrap="square" lIns="64806" tIns="32403" rIns="64806" bIns="32403">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2551" u="sng" dirty="0">
                <a:ln w="0"/>
                <a:solidFill>
                  <a:schemeClr val="accent1"/>
                </a:solidFill>
                <a:effectLst>
                  <a:outerShdw blurRad="38100" dist="25400" dir="5400000" algn="ctr" rotWithShape="0">
                    <a:srgbClr val="6E747A">
                      <a:alpha val="43000"/>
                    </a:srgbClr>
                  </a:outerShdw>
                </a:effectLst>
                <a:latin typeface="+mj-lt"/>
              </a:rPr>
              <a:t>KIAS (Kirklees) and SENDIAS (Calderdale)</a:t>
            </a:r>
          </a:p>
        </p:txBody>
      </p:sp>
      <p:sp>
        <p:nvSpPr>
          <p:cNvPr id="13" name="Rectangle 12">
            <a:extLst>
              <a:ext uri="{FF2B5EF4-FFF2-40B4-BE49-F238E27FC236}">
                <a16:creationId xmlns:a16="http://schemas.microsoft.com/office/drawing/2014/main" id="{7720182B-FDB0-4E61-8F73-7295DD0C0F5B}"/>
              </a:ext>
            </a:extLst>
          </p:cNvPr>
          <p:cNvSpPr/>
          <p:nvPr/>
        </p:nvSpPr>
        <p:spPr>
          <a:xfrm>
            <a:off x="3072384" y="2704297"/>
            <a:ext cx="2377329" cy="458070"/>
          </a:xfrm>
          <a:prstGeom prst="rect">
            <a:avLst/>
          </a:prstGeom>
          <a:noFill/>
        </p:spPr>
        <p:txBody>
          <a:bodyPr wrap="square" lIns="64806" tIns="32403" rIns="64806" bIns="32403">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US" sz="2551" dirty="0">
                <a:ln w="0"/>
                <a:solidFill>
                  <a:schemeClr val="accent1"/>
                </a:solidFill>
                <a:effectLst>
                  <a:outerShdw blurRad="38100" dist="25400" dir="5400000" algn="ctr" rotWithShape="0">
                    <a:srgbClr val="6E747A">
                      <a:alpha val="43000"/>
                    </a:srgbClr>
                  </a:outerShdw>
                </a:effectLst>
                <a:latin typeface="+mj-lt"/>
              </a:rPr>
              <a:t>What we provide</a:t>
            </a:r>
          </a:p>
        </p:txBody>
      </p:sp>
      <p:sp>
        <p:nvSpPr>
          <p:cNvPr id="43" name="TextBox 42">
            <a:extLst>
              <a:ext uri="{FF2B5EF4-FFF2-40B4-BE49-F238E27FC236}">
                <a16:creationId xmlns:a16="http://schemas.microsoft.com/office/drawing/2014/main" id="{6BD466DF-8EE7-4022-9AD9-7AE9D1BBB7A3}"/>
              </a:ext>
            </a:extLst>
          </p:cNvPr>
          <p:cNvSpPr txBox="1"/>
          <p:nvPr/>
        </p:nvSpPr>
        <p:spPr>
          <a:xfrm>
            <a:off x="1619293" y="5168489"/>
            <a:ext cx="1874581" cy="248209"/>
          </a:xfrm>
          <a:prstGeom prst="rect">
            <a:avLst/>
          </a:prstGeom>
          <a:noFill/>
        </p:spPr>
        <p:txBody>
          <a:bodyPr wrap="square">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GB" sz="1013" dirty="0">
                <a:latin typeface="Poppins"/>
                <a:cs typeface="Calibri" panose="020F0502020204030204" pitchFamily="34" charset="0"/>
              </a:rPr>
              <a:t>Tel: 0300 330 1504 </a:t>
            </a:r>
          </a:p>
        </p:txBody>
      </p:sp>
    </p:spTree>
    <p:extLst>
      <p:ext uri="{BB962C8B-B14F-4D97-AF65-F5344CB8AC3E}">
        <p14:creationId xmlns:p14="http://schemas.microsoft.com/office/powerpoint/2010/main" val="1152305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53">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11461"/>
            <a:ext cx="8640546" cy="48604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77" name="Rectangle 55">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43316"/>
            <a:ext cx="511965" cy="3594017"/>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78" name="Rectangle 57">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195" y="1443316"/>
            <a:ext cx="7788568" cy="35940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2" name="Title 1"/>
          <p:cNvSpPr>
            <a:spLocks noGrp="1"/>
          </p:cNvSpPr>
          <p:nvPr>
            <p:ph type="ctrTitle"/>
          </p:nvPr>
        </p:nvSpPr>
        <p:spPr>
          <a:xfrm>
            <a:off x="1101175" y="1641469"/>
            <a:ext cx="6820337" cy="2048970"/>
          </a:xfrm>
        </p:spPr>
        <p:txBody>
          <a:bodyPr vert="horz" lIns="64806" tIns="32403" rIns="64806" bIns="32403" rtlCol="0">
            <a:normAutofit fontScale="90000"/>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l"/>
            <a:br>
              <a:rPr lang="en-US" sz="1984" dirty="0"/>
            </a:br>
            <a:r>
              <a:rPr lang="en-US" sz="1984" dirty="0"/>
              <a:t>The Government says that every Local Authority must provide an IASS – Information advice and support service</a:t>
            </a:r>
            <a:br>
              <a:rPr lang="en-US" sz="1984" dirty="0"/>
            </a:br>
            <a:br>
              <a:rPr lang="en-US" sz="1984" dirty="0"/>
            </a:br>
            <a:br>
              <a:rPr lang="en-US" sz="1984" dirty="0"/>
            </a:br>
            <a:r>
              <a:rPr lang="en-US" sz="1984" dirty="0"/>
              <a:t>We are jointly commissioned by Education, Health and Social care but are an arm’s length service which is independent from them</a:t>
            </a:r>
            <a:br>
              <a:rPr lang="en-US" sz="1984" dirty="0"/>
            </a:br>
            <a:endParaRPr lang="en-US" sz="2551" dirty="0"/>
          </a:p>
        </p:txBody>
      </p:sp>
      <p:pic>
        <p:nvPicPr>
          <p:cNvPr id="23" name="Picture 22" descr="cid:image001.jpg@01D472C6.D93112B0">
            <a:extLst>
              <a:ext uri="{FF2B5EF4-FFF2-40B4-BE49-F238E27FC236}">
                <a16:creationId xmlns:a16="http://schemas.microsoft.com/office/drawing/2014/main" id="{ACFA6552-3107-41DC-B96D-C68DEE4DE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1461"/>
            <a:ext cx="719034" cy="6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cid:image001.jpg@01D472C6.D93112B0">
            <a:extLst>
              <a:ext uri="{FF2B5EF4-FFF2-40B4-BE49-F238E27FC236}">
                <a16:creationId xmlns:a16="http://schemas.microsoft.com/office/drawing/2014/main" id="{A7C96139-E921-4C00-A6AE-3B12FD2EC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512" y="5030851"/>
            <a:ext cx="719034" cy="6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44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11461"/>
            <a:ext cx="8640546" cy="48604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16" name="Rectangle 15">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43316"/>
            <a:ext cx="511965" cy="3594017"/>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18" name="Rectangle 17">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195" y="1443316"/>
            <a:ext cx="7788568" cy="35940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2" name="Title 1">
            <a:extLst>
              <a:ext uri="{FF2B5EF4-FFF2-40B4-BE49-F238E27FC236}">
                <a16:creationId xmlns:a16="http://schemas.microsoft.com/office/drawing/2014/main" id="{FA04B6B7-6154-4F2F-8D8D-A60A8A98BABC}"/>
              </a:ext>
            </a:extLst>
          </p:cNvPr>
          <p:cNvSpPr>
            <a:spLocks noGrp="1"/>
          </p:cNvSpPr>
          <p:nvPr>
            <p:ph type="title"/>
          </p:nvPr>
        </p:nvSpPr>
        <p:spPr>
          <a:xfrm>
            <a:off x="1050624" y="1593573"/>
            <a:ext cx="7391707" cy="3293503"/>
          </a:xfrm>
        </p:spPr>
        <p:txBody>
          <a:bodyPr vert="horz" lIns="64806" tIns="32403" rIns="64806" bIns="32403" rtlCol="0" anchor="b" anchorCtr="1">
            <a:normAutofit fontScale="90000"/>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sz="1913" kern="1200" dirty="0">
                <a:solidFill>
                  <a:schemeClr val="tx1"/>
                </a:solidFill>
              </a:rPr>
              <a:t>We </a:t>
            </a:r>
            <a:r>
              <a:rPr lang="en-GB" sz="1913" dirty="0">
                <a:solidFill>
                  <a:srgbClr val="111111"/>
                </a:solidFill>
              </a:rPr>
              <a:t>provide legally based, impartial, confidential advice and support </a:t>
            </a:r>
            <a:r>
              <a:rPr lang="en-US" sz="1913" kern="1200" dirty="0">
                <a:solidFill>
                  <a:schemeClr val="tx1"/>
                </a:solidFill>
              </a:rPr>
              <a:t>via</a:t>
            </a:r>
            <a:br>
              <a:rPr lang="en-US" sz="1913" kern="1200" dirty="0">
                <a:solidFill>
                  <a:schemeClr val="tx1"/>
                </a:solidFill>
              </a:rPr>
            </a:br>
            <a:br>
              <a:rPr lang="en-US" sz="1913" kern="1200" dirty="0">
                <a:solidFill>
                  <a:schemeClr val="tx1"/>
                </a:solidFill>
              </a:rPr>
            </a:br>
            <a:r>
              <a:rPr lang="en-US" sz="1913" kern="1200" dirty="0">
                <a:solidFill>
                  <a:schemeClr val="tx1"/>
                </a:solidFill>
              </a:rPr>
              <a:t>- phone</a:t>
            </a:r>
            <a:br>
              <a:rPr lang="en-US" sz="1913" kern="1200" dirty="0">
                <a:solidFill>
                  <a:schemeClr val="tx1"/>
                </a:solidFill>
              </a:rPr>
            </a:br>
            <a:r>
              <a:rPr lang="en-US" sz="1913" kern="1200" dirty="0">
                <a:solidFill>
                  <a:schemeClr val="tx1"/>
                </a:solidFill>
              </a:rPr>
              <a:t>- email </a:t>
            </a:r>
            <a:br>
              <a:rPr lang="en-US" sz="1913" kern="1200" dirty="0">
                <a:solidFill>
                  <a:schemeClr val="tx1"/>
                </a:solidFill>
              </a:rPr>
            </a:br>
            <a:r>
              <a:rPr lang="en-US" sz="1913" kern="1200" dirty="0">
                <a:solidFill>
                  <a:schemeClr val="tx1"/>
                </a:solidFill>
              </a:rPr>
              <a:t>- face to face</a:t>
            </a:r>
            <a:br>
              <a:rPr lang="en-US" sz="1913" kern="1200" dirty="0">
                <a:solidFill>
                  <a:schemeClr val="tx1"/>
                </a:solidFill>
              </a:rPr>
            </a:br>
            <a:br>
              <a:rPr lang="en-US" sz="1913" kern="1200" dirty="0">
                <a:solidFill>
                  <a:schemeClr val="tx1"/>
                </a:solidFill>
              </a:rPr>
            </a:br>
            <a:br>
              <a:rPr lang="en-US" sz="1913" kern="1200" dirty="0">
                <a:solidFill>
                  <a:schemeClr val="tx1"/>
                </a:solidFill>
              </a:rPr>
            </a:br>
            <a:r>
              <a:rPr lang="en-GB" sz="1913" dirty="0"/>
              <a:t>We can offer advice to schools/ parents &amp; carers and also directly to young people themselves</a:t>
            </a:r>
            <a:br>
              <a:rPr lang="en-GB" sz="1913" dirty="0"/>
            </a:br>
            <a:br>
              <a:rPr lang="en-GB" sz="1913" dirty="0"/>
            </a:br>
            <a:r>
              <a:rPr lang="en-GB" sz="1417" b="1" dirty="0"/>
              <a:t>*We can only take referrals directly from parents themselves, but we can advise schools on general issues</a:t>
            </a:r>
            <a:br>
              <a:rPr lang="en-GB" sz="2551" dirty="0"/>
            </a:br>
            <a:br>
              <a:rPr lang="en-US" sz="2480" kern="1200" dirty="0">
                <a:solidFill>
                  <a:schemeClr val="tx1"/>
                </a:solidFill>
                <a:latin typeface="+mj-lt"/>
                <a:ea typeface="+mj-ea"/>
                <a:cs typeface="+mj-cs"/>
              </a:rPr>
            </a:br>
            <a:endParaRPr lang="en-US" sz="2480" kern="1200" dirty="0">
              <a:solidFill>
                <a:schemeClr val="tx1"/>
              </a:solidFill>
              <a:latin typeface="+mj-lt"/>
              <a:ea typeface="+mj-ea"/>
              <a:cs typeface="+mj-cs"/>
            </a:endParaRPr>
          </a:p>
        </p:txBody>
      </p:sp>
      <p:pic>
        <p:nvPicPr>
          <p:cNvPr id="8" name="Picture 7" descr="cid:image001.jpg@01D472C6.D93112B0">
            <a:extLst>
              <a:ext uri="{FF2B5EF4-FFF2-40B4-BE49-F238E27FC236}">
                <a16:creationId xmlns:a16="http://schemas.microsoft.com/office/drawing/2014/main" id="{C4A526E3-E0CB-4383-9D06-A76FC77EF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 y="798496"/>
            <a:ext cx="719034" cy="6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id:image001.jpg@01D472C6.D93112B0">
            <a:extLst>
              <a:ext uri="{FF2B5EF4-FFF2-40B4-BE49-F238E27FC236}">
                <a16:creationId xmlns:a16="http://schemas.microsoft.com/office/drawing/2014/main" id="{0244C41A-09A6-4BA1-8C58-11FD792DC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031" y="5040034"/>
            <a:ext cx="719034" cy="6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32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11461"/>
            <a:ext cx="8640546" cy="48604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16" name="Rectangle 15">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43316"/>
            <a:ext cx="511965" cy="3594017"/>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18" name="Rectangle 17">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195" y="1443316"/>
            <a:ext cx="7788568" cy="35940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2" name="Title 1">
            <a:extLst>
              <a:ext uri="{FF2B5EF4-FFF2-40B4-BE49-F238E27FC236}">
                <a16:creationId xmlns:a16="http://schemas.microsoft.com/office/drawing/2014/main" id="{453D8EF3-E232-4A52-B86E-A3EA51B358B1}"/>
              </a:ext>
            </a:extLst>
          </p:cNvPr>
          <p:cNvSpPr>
            <a:spLocks noGrp="1"/>
          </p:cNvSpPr>
          <p:nvPr>
            <p:ph type="title"/>
          </p:nvPr>
        </p:nvSpPr>
        <p:spPr>
          <a:xfrm>
            <a:off x="1023204" y="1443317"/>
            <a:ext cx="7257824" cy="3261992"/>
          </a:xfrm>
        </p:spPr>
        <p:txBody>
          <a:bodyPr vert="horz" lIns="64806" tIns="32403" rIns="64806" bIns="32403" rtlCol="0" anchor="b" anchorCtr="1">
            <a:norm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spcAft>
                <a:spcPts val="425"/>
              </a:spcAft>
            </a:pPr>
            <a:r>
              <a:rPr lang="en-US" sz="1701" kern="1200" dirty="0">
                <a:solidFill>
                  <a:schemeClr val="tx1"/>
                </a:solidFill>
              </a:rPr>
              <a:t>We can help parents: </a:t>
            </a:r>
            <a:br>
              <a:rPr lang="en-US" sz="1701" kern="1200" dirty="0">
                <a:solidFill>
                  <a:schemeClr val="tx1"/>
                </a:solidFill>
              </a:rPr>
            </a:br>
            <a:br>
              <a:rPr lang="en-US" sz="1701" kern="1200" dirty="0">
                <a:solidFill>
                  <a:schemeClr val="tx1"/>
                </a:solidFill>
              </a:rPr>
            </a:br>
            <a:r>
              <a:rPr lang="en-US" sz="1701" kern="1200" dirty="0">
                <a:solidFill>
                  <a:schemeClr val="tx1"/>
                </a:solidFill>
              </a:rPr>
              <a:t>- </a:t>
            </a:r>
            <a:r>
              <a:rPr lang="en-US" sz="1701" dirty="0"/>
              <a:t>understand the support that a child or young person with SEND is entitled to  </a:t>
            </a:r>
            <a:br>
              <a:rPr lang="en-US" sz="1701" dirty="0"/>
            </a:br>
            <a:br>
              <a:rPr lang="en-US" sz="1701" dirty="0"/>
            </a:br>
            <a:r>
              <a:rPr lang="en-US" sz="1701" dirty="0"/>
              <a:t>- explain what SEN support in school may look like</a:t>
            </a:r>
            <a:br>
              <a:rPr lang="en-US" sz="1701" dirty="0"/>
            </a:br>
            <a:br>
              <a:rPr lang="en-US" sz="1701" dirty="0"/>
            </a:br>
            <a:r>
              <a:rPr lang="en-US" sz="1701" dirty="0"/>
              <a:t>- help them raise their worries with school</a:t>
            </a:r>
            <a:br>
              <a:rPr lang="en-US" sz="1701" dirty="0"/>
            </a:br>
            <a:br>
              <a:rPr lang="en-US" sz="1701" kern="1200" dirty="0">
                <a:solidFill>
                  <a:schemeClr val="tx1"/>
                </a:solidFill>
              </a:rPr>
            </a:br>
            <a:r>
              <a:rPr lang="en-US" sz="1701" kern="1200" dirty="0">
                <a:solidFill>
                  <a:schemeClr val="tx1"/>
                </a:solidFill>
              </a:rPr>
              <a:t>- help write letters and complete forms </a:t>
            </a:r>
            <a:br>
              <a:rPr lang="en-US" sz="1701" kern="1200" dirty="0">
                <a:solidFill>
                  <a:schemeClr val="tx1"/>
                </a:solidFill>
              </a:rPr>
            </a:br>
            <a:br>
              <a:rPr lang="en-US" sz="1701" kern="1200" dirty="0">
                <a:solidFill>
                  <a:schemeClr val="tx1"/>
                </a:solidFill>
              </a:rPr>
            </a:br>
            <a:r>
              <a:rPr lang="en-US" sz="1701" kern="1200" dirty="0">
                <a:solidFill>
                  <a:schemeClr val="tx1"/>
                </a:solidFill>
              </a:rPr>
              <a:t>- help explain difficult language and jargon around SEND</a:t>
            </a:r>
            <a:br>
              <a:rPr lang="en-US" sz="1701" kern="1200" dirty="0">
                <a:solidFill>
                  <a:schemeClr val="tx1"/>
                </a:solidFill>
              </a:rPr>
            </a:br>
            <a:br>
              <a:rPr lang="en-US" sz="1701" dirty="0"/>
            </a:br>
            <a:r>
              <a:rPr lang="en-US" sz="1701" dirty="0"/>
              <a:t>- attend meetings to review support</a:t>
            </a:r>
            <a:endParaRPr lang="en-US" sz="1701" kern="1200" dirty="0"/>
          </a:p>
        </p:txBody>
      </p:sp>
      <p:pic>
        <p:nvPicPr>
          <p:cNvPr id="11" name="Picture 10" descr="cid:image001.jpg@01D472C6.D93112B0">
            <a:extLst>
              <a:ext uri="{FF2B5EF4-FFF2-40B4-BE49-F238E27FC236}">
                <a16:creationId xmlns:a16="http://schemas.microsoft.com/office/drawing/2014/main" id="{E88E7385-CFBE-4CC8-9E0E-683A84B8A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4" y="811461"/>
            <a:ext cx="719034" cy="6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id:image001.jpg@01D472C6.D93112B0">
            <a:extLst>
              <a:ext uri="{FF2B5EF4-FFF2-40B4-BE49-F238E27FC236}">
                <a16:creationId xmlns:a16="http://schemas.microsoft.com/office/drawing/2014/main" id="{BFA132BF-1D4A-4600-9250-D81C66611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512" y="5030851"/>
            <a:ext cx="719034" cy="6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35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26F499F-0F3F-6435-D52D-F265F6951F96}"/>
              </a:ext>
            </a:extLst>
          </p:cNvPr>
          <p:cNvGraphicFramePr>
            <a:graphicFrameLocks noGrp="1"/>
          </p:cNvGraphicFramePr>
          <p:nvPr>
            <p:ph idx="1"/>
          </p:nvPr>
        </p:nvGraphicFramePr>
        <p:xfrm>
          <a:off x="400485" y="1153693"/>
          <a:ext cx="7646225" cy="4035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2202113-167B-7BD0-5D3C-CC1273C536F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15578" y="4876219"/>
            <a:ext cx="1525185" cy="795670"/>
          </a:xfrm>
          <a:prstGeom prst="rect">
            <a:avLst/>
          </a:prstGeom>
          <a:noFill/>
        </p:spPr>
      </p:pic>
    </p:spTree>
    <p:extLst>
      <p:ext uri="{BB962C8B-B14F-4D97-AF65-F5344CB8AC3E}">
        <p14:creationId xmlns:p14="http://schemas.microsoft.com/office/powerpoint/2010/main" val="2553125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11461"/>
            <a:ext cx="8640546" cy="48604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16" name="Rectangle 15">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43316"/>
            <a:ext cx="511965" cy="3594017"/>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18" name="Rectangle 17">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195" y="1443316"/>
            <a:ext cx="7788568" cy="35940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2" name="Title 1">
            <a:extLst>
              <a:ext uri="{FF2B5EF4-FFF2-40B4-BE49-F238E27FC236}">
                <a16:creationId xmlns:a16="http://schemas.microsoft.com/office/drawing/2014/main" id="{AED5E9D8-EC83-4865-9F8A-009E7EBC50B8}"/>
              </a:ext>
            </a:extLst>
          </p:cNvPr>
          <p:cNvSpPr>
            <a:spLocks noGrp="1"/>
          </p:cNvSpPr>
          <p:nvPr>
            <p:ph type="title"/>
          </p:nvPr>
        </p:nvSpPr>
        <p:spPr>
          <a:xfrm>
            <a:off x="1025948" y="1947674"/>
            <a:ext cx="7441059" cy="2329248"/>
          </a:xfrm>
        </p:spPr>
        <p:txBody>
          <a:bodyPr vert="horz" lIns="64806" tIns="32403" rIns="64806" bIns="32403" rtlCol="0" anchor="b" anchorCtr="1">
            <a:normAutofit fontScale="90000"/>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br>
              <a:rPr lang="en-US" sz="2197" kern="1200" dirty="0">
                <a:solidFill>
                  <a:schemeClr val="tx1"/>
                </a:solidFill>
              </a:rPr>
            </a:br>
            <a:br>
              <a:rPr lang="en-US" sz="2197" dirty="0"/>
            </a:br>
            <a:r>
              <a:rPr lang="en-US" sz="1913" kern="1200" dirty="0">
                <a:solidFill>
                  <a:schemeClr val="tx1"/>
                </a:solidFill>
              </a:rPr>
              <a:t>We </a:t>
            </a:r>
            <a:r>
              <a:rPr lang="en-US" sz="1913" dirty="0"/>
              <a:t>also:</a:t>
            </a:r>
            <a:br>
              <a:rPr lang="en-US" sz="1913" dirty="0"/>
            </a:br>
            <a:br>
              <a:rPr lang="en-US" sz="1913" kern="1200" dirty="0">
                <a:solidFill>
                  <a:schemeClr val="tx1"/>
                </a:solidFill>
              </a:rPr>
            </a:br>
            <a:r>
              <a:rPr lang="en-US" sz="1913" kern="1200" dirty="0">
                <a:solidFill>
                  <a:schemeClr val="tx1"/>
                </a:solidFill>
              </a:rPr>
              <a:t>-</a:t>
            </a:r>
            <a:r>
              <a:rPr lang="en-US" sz="1913" dirty="0"/>
              <a:t>help parents to understand and advise them on the EHC needs assessment process</a:t>
            </a:r>
            <a:br>
              <a:rPr lang="en-US" sz="1913" dirty="0"/>
            </a:br>
            <a:br>
              <a:rPr lang="en-US" sz="1913" dirty="0"/>
            </a:br>
            <a:r>
              <a:rPr lang="en-US" sz="1913" dirty="0"/>
              <a:t>- give advice about Education Health and Care plans</a:t>
            </a:r>
            <a:br>
              <a:rPr lang="en-US" sz="1913" dirty="0"/>
            </a:br>
            <a:r>
              <a:rPr lang="en-US" sz="1913" dirty="0"/>
              <a:t> </a:t>
            </a:r>
            <a:br>
              <a:rPr lang="en-US" sz="1913" dirty="0"/>
            </a:br>
            <a:r>
              <a:rPr lang="en-US" sz="1913" dirty="0"/>
              <a:t>- support them in annual reviews</a:t>
            </a:r>
            <a:br>
              <a:rPr lang="en-US" sz="1913" dirty="0"/>
            </a:br>
            <a:br>
              <a:rPr lang="en-US" sz="1913" dirty="0"/>
            </a:br>
            <a:br>
              <a:rPr lang="en-US" sz="1913" dirty="0"/>
            </a:br>
            <a:r>
              <a:rPr lang="en-US" sz="1913" dirty="0"/>
              <a:t>We also offer support to challenge decisions, including supporting in mediation and preparing appeals to SEND tribunal and supporting parents through the process</a:t>
            </a:r>
            <a:endParaRPr lang="en-US" sz="1913" kern="1200" dirty="0">
              <a:solidFill>
                <a:schemeClr val="tx1"/>
              </a:solidFill>
            </a:endParaRPr>
          </a:p>
        </p:txBody>
      </p:sp>
      <p:pic>
        <p:nvPicPr>
          <p:cNvPr id="8" name="Picture 7" descr="cid:image001.jpg@01D472C6.D93112B0">
            <a:extLst>
              <a:ext uri="{FF2B5EF4-FFF2-40B4-BE49-F238E27FC236}">
                <a16:creationId xmlns:a16="http://schemas.microsoft.com/office/drawing/2014/main" id="{8A8333F1-39EC-4A8E-B542-F6A3A8CA0E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1461"/>
            <a:ext cx="719034" cy="6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id:image001.jpg@01D472C6.D93112B0">
            <a:extLst>
              <a:ext uri="{FF2B5EF4-FFF2-40B4-BE49-F238E27FC236}">
                <a16:creationId xmlns:a16="http://schemas.microsoft.com/office/drawing/2014/main" id="{3487F49A-10A2-497A-81EF-2757B7799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512" y="5030851"/>
            <a:ext cx="719034" cy="6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5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11461"/>
            <a:ext cx="8640546" cy="48604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38" name="Rectangle 37">
            <a:extLst>
              <a:ext uri="{FF2B5EF4-FFF2-40B4-BE49-F238E27FC236}">
                <a16:creationId xmlns:a16="http://schemas.microsoft.com/office/drawing/2014/main" id="{2820855C-9FA4-417A-BE67-63C022F81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43316"/>
            <a:ext cx="511965" cy="3594017"/>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40" name="Rectangle 39">
            <a:extLst>
              <a:ext uri="{FF2B5EF4-FFF2-40B4-BE49-F238E27FC236}">
                <a16:creationId xmlns:a16="http://schemas.microsoft.com/office/drawing/2014/main" id="{D7E6A49B-1B06-403E-8CC5-ACB38A6BD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195" y="1443316"/>
            <a:ext cx="7788568" cy="359401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US" sz="1013"/>
          </a:p>
        </p:txBody>
      </p:sp>
      <p:sp>
        <p:nvSpPr>
          <p:cNvPr id="2" name="Title 1">
            <a:extLst>
              <a:ext uri="{FF2B5EF4-FFF2-40B4-BE49-F238E27FC236}">
                <a16:creationId xmlns:a16="http://schemas.microsoft.com/office/drawing/2014/main" id="{3C3A7FB2-B4D0-4F6E-97D0-8012C30E498B}"/>
              </a:ext>
            </a:extLst>
          </p:cNvPr>
          <p:cNvSpPr>
            <a:spLocks noGrp="1"/>
          </p:cNvSpPr>
          <p:nvPr>
            <p:ph type="title"/>
          </p:nvPr>
        </p:nvSpPr>
        <p:spPr>
          <a:xfrm>
            <a:off x="968231" y="1545926"/>
            <a:ext cx="6820337" cy="2286591"/>
          </a:xfrm>
        </p:spPr>
        <p:txBody>
          <a:bodyPr vert="horz" lIns="64806" tIns="32403" rIns="64806" bIns="32403" rtlCol="0" anchor="b" anchorCtr="1">
            <a:normAutofit fontScale="90000"/>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US" sz="1913" kern="1200" dirty="0">
                <a:solidFill>
                  <a:schemeClr val="tx1"/>
                </a:solidFill>
              </a:rPr>
              <a:t>We can also give advice and support about exclusions in relation to a child with SEND by:</a:t>
            </a:r>
            <a:br>
              <a:rPr lang="en-US" sz="1913" kern="1200" dirty="0">
                <a:solidFill>
                  <a:schemeClr val="tx1"/>
                </a:solidFill>
              </a:rPr>
            </a:br>
            <a:br>
              <a:rPr lang="en-US" sz="1913" dirty="0"/>
            </a:br>
            <a:r>
              <a:rPr lang="en-US" sz="1913" dirty="0"/>
              <a:t>- offering support to parents &amp; </a:t>
            </a:r>
            <a:r>
              <a:rPr lang="en-US" sz="1913" dirty="0" err="1"/>
              <a:t>carers</a:t>
            </a:r>
            <a:r>
              <a:rPr lang="en-US" sz="1913" dirty="0"/>
              <a:t> in Governor Discipline Committee meetings </a:t>
            </a:r>
            <a:br>
              <a:rPr lang="en-US" sz="1913" dirty="0"/>
            </a:br>
            <a:br>
              <a:rPr lang="en-US" sz="1913" dirty="0"/>
            </a:br>
            <a:r>
              <a:rPr lang="en-US" sz="1913" dirty="0"/>
              <a:t>- offering a free training session to Governors in relation to their duties to SEND and exclusions </a:t>
            </a:r>
            <a:br>
              <a:rPr lang="en-US" sz="1701" kern="1200" dirty="0">
                <a:solidFill>
                  <a:schemeClr val="tx1"/>
                </a:solidFill>
                <a:latin typeface="+mj-lt"/>
                <a:ea typeface="+mj-ea"/>
                <a:cs typeface="+mj-cs"/>
              </a:rPr>
            </a:br>
            <a:endParaRPr lang="en-US" sz="1701" kern="1200" dirty="0">
              <a:solidFill>
                <a:schemeClr val="tx1"/>
              </a:solidFill>
              <a:latin typeface="+mj-lt"/>
              <a:ea typeface="+mj-ea"/>
              <a:cs typeface="+mj-cs"/>
            </a:endParaRPr>
          </a:p>
        </p:txBody>
      </p:sp>
      <p:pic>
        <p:nvPicPr>
          <p:cNvPr id="16" name="Picture 15" descr="cid:image001.jpg@01D472C6.D93112B0">
            <a:extLst>
              <a:ext uri="{FF2B5EF4-FFF2-40B4-BE49-F238E27FC236}">
                <a16:creationId xmlns:a16="http://schemas.microsoft.com/office/drawing/2014/main" id="{85069743-83AF-4B39-8EAE-94A22911D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1461"/>
            <a:ext cx="719034" cy="6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id:image001.jpg@01D472C6.D93112B0">
            <a:extLst>
              <a:ext uri="{FF2B5EF4-FFF2-40B4-BE49-F238E27FC236}">
                <a16:creationId xmlns:a16="http://schemas.microsoft.com/office/drawing/2014/main" id="{A2F16939-816F-44C8-BD82-B9ADF4DA5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049" y="5030851"/>
            <a:ext cx="719034" cy="6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71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8933" y="3073230"/>
            <a:ext cx="3786305" cy="2224912"/>
          </a:xfrm>
          <a:prstGeom prst="rect">
            <a:avLst/>
          </a:prstGeom>
          <a:noFill/>
        </p:spPr>
        <p:txBody>
          <a:bodyPr wrap="square" lIns="64806" tIns="32403" rIns="64806" bIns="32403" rtlCol="0" anchor="t">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GB" sz="1559" dirty="0">
                <a:solidFill>
                  <a:srgbClr val="0070C0"/>
                </a:solidFill>
                <a:latin typeface="Georgia Pro"/>
                <a:cs typeface="Calibri"/>
              </a:rPr>
              <a:t>Website: www.kias.org.uk</a:t>
            </a:r>
          </a:p>
          <a:p>
            <a:r>
              <a:rPr lang="en-GB" sz="1559" dirty="0">
                <a:solidFill>
                  <a:srgbClr val="0070C0"/>
                </a:solidFill>
                <a:latin typeface="Georgia Pro"/>
                <a:cs typeface="Calibri"/>
              </a:rPr>
              <a:t>Telephone: 0300 330 1504 </a:t>
            </a:r>
            <a:endParaRPr lang="en-GB" sz="1559" dirty="0">
              <a:solidFill>
                <a:srgbClr val="0070C0"/>
              </a:solidFill>
              <a:latin typeface="Georgia Pro"/>
              <a:cs typeface="Calibri" panose="020F0502020204030204" pitchFamily="34" charset="0"/>
            </a:endParaRPr>
          </a:p>
          <a:p>
            <a:endParaRPr lang="en-GB" sz="1559" dirty="0">
              <a:solidFill>
                <a:srgbClr val="0070C0"/>
              </a:solidFill>
              <a:latin typeface="Georgia Pro"/>
              <a:cs typeface="Calibri" panose="020F0502020204030204" pitchFamily="34" charset="0"/>
            </a:endParaRPr>
          </a:p>
          <a:p>
            <a:r>
              <a:rPr lang="en-GB" sz="1559" u="sng" dirty="0">
                <a:solidFill>
                  <a:srgbClr val="0070C0"/>
                </a:solidFill>
                <a:latin typeface="Georgia Pro"/>
                <a:cs typeface="Calibri"/>
                <a:hlinkClick r:id="rId3"/>
              </a:rPr>
              <a:t>Joanne.grenfell@kias.org.uk</a:t>
            </a:r>
            <a:endParaRPr lang="en-GB" sz="1559" u="sng" dirty="0">
              <a:solidFill>
                <a:srgbClr val="0070C0"/>
              </a:solidFill>
              <a:latin typeface="Georgia Pro"/>
              <a:cs typeface="Calibri"/>
            </a:endParaRPr>
          </a:p>
          <a:p>
            <a:r>
              <a:rPr lang="en-GB" sz="1559" u="sng" dirty="0">
                <a:solidFill>
                  <a:srgbClr val="0070C0"/>
                </a:solidFill>
                <a:latin typeface="Georgia Pro"/>
                <a:cs typeface="Calibri"/>
                <a:hlinkClick r:id="rId4"/>
              </a:rPr>
              <a:t>Samantha.booth@kias.org</a:t>
            </a:r>
            <a:r>
              <a:rPr lang="en-GB" sz="1559" u="sng" dirty="0">
                <a:solidFill>
                  <a:srgbClr val="0070C0"/>
                </a:solidFill>
                <a:latin typeface="Georgia Pro"/>
                <a:cs typeface="Calibri"/>
              </a:rPr>
              <a:t>.uk</a:t>
            </a:r>
          </a:p>
          <a:p>
            <a:r>
              <a:rPr lang="en-GB" sz="1559" u="sng" dirty="0">
                <a:solidFill>
                  <a:srgbClr val="0070C0"/>
                </a:solidFill>
                <a:latin typeface="Georgia Pro"/>
                <a:cs typeface="Calibri"/>
                <a:hlinkClick r:id="rId5"/>
              </a:rPr>
              <a:t>Sarah.knada@kias.org.uk</a:t>
            </a:r>
            <a:endParaRPr lang="en-GB" sz="1559" u="sng" dirty="0">
              <a:solidFill>
                <a:srgbClr val="0070C0"/>
              </a:solidFill>
              <a:latin typeface="Georgia Pro"/>
              <a:cs typeface="Calibri"/>
            </a:endParaRPr>
          </a:p>
          <a:p>
            <a:r>
              <a:rPr lang="en-GB" sz="1559" dirty="0">
                <a:solidFill>
                  <a:srgbClr val="0070C0"/>
                </a:solidFill>
                <a:latin typeface="Georgia Pro"/>
                <a:cs typeface="Calibri"/>
                <a:hlinkClick r:id="rId6"/>
              </a:rPr>
              <a:t>Ashleigh.williams@kias.org.uk</a:t>
            </a:r>
            <a:endParaRPr lang="en-GB" sz="1559" dirty="0">
              <a:solidFill>
                <a:srgbClr val="0070C0"/>
              </a:solidFill>
              <a:latin typeface="Georgia Pro"/>
              <a:cs typeface="Calibri"/>
            </a:endParaRPr>
          </a:p>
          <a:p>
            <a:r>
              <a:rPr lang="en-GB" sz="1559" u="sng" dirty="0">
                <a:solidFill>
                  <a:srgbClr val="0070C0"/>
                </a:solidFill>
                <a:latin typeface="Georgia Pro"/>
                <a:cs typeface="Calibri"/>
              </a:rPr>
              <a:t>Danielle.hartley@kias.org.uk</a:t>
            </a:r>
          </a:p>
          <a:p>
            <a:endParaRPr lang="en-GB" sz="1559" dirty="0">
              <a:solidFill>
                <a:srgbClr val="0070C0"/>
              </a:solidFill>
              <a:latin typeface="Georgia Pro"/>
              <a:cs typeface="Calibri"/>
            </a:endParaRPr>
          </a:p>
        </p:txBody>
      </p:sp>
      <p:pic>
        <p:nvPicPr>
          <p:cNvPr id="3" name="Picture 1" descr="cid:image001.jpg@01D472C6.D93112B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65" y="4917286"/>
            <a:ext cx="935522" cy="54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cid:image001.jpg@01D472C6.D93112B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0727" y="996187"/>
            <a:ext cx="935522" cy="54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mage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832" y="996188"/>
            <a:ext cx="783161" cy="70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mage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7672" y="4810394"/>
            <a:ext cx="783161" cy="70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cdn.pixabay.com/photo/2015/08/26/13/15/contact-us-908483_960_7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4404" y="1270941"/>
            <a:ext cx="2817912" cy="180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257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4559" y="688905"/>
            <a:ext cx="8369693" cy="1289203"/>
          </a:xfrm>
          <a:prstGeom prst="rect">
            <a:avLst/>
          </a:prstGeom>
        </p:spPr>
      </p:pic>
      <p:sp>
        <p:nvSpPr>
          <p:cNvPr id="3" name="Subtitle 2"/>
          <p:cNvSpPr>
            <a:spLocks noGrp="1"/>
          </p:cNvSpPr>
          <p:nvPr>
            <p:ph type="subTitle" idx="1"/>
          </p:nvPr>
        </p:nvSpPr>
        <p:spPr>
          <a:xfrm>
            <a:off x="792070" y="1978108"/>
            <a:ext cx="6768597" cy="3216739"/>
          </a:xfrm>
        </p:spPr>
        <p:txBody>
          <a:bodyPr>
            <a:norm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endParaRPr lang="en-GB" dirty="0"/>
          </a:p>
          <a:p>
            <a:r>
              <a:rPr lang="en-GB" sz="3118" dirty="0"/>
              <a:t>Additional Needs Partnerships</a:t>
            </a:r>
          </a:p>
          <a:p>
            <a:endParaRPr lang="en-GB" sz="3118" dirty="0"/>
          </a:p>
          <a:p>
            <a:endParaRPr lang="en-GB" sz="3118" dirty="0"/>
          </a:p>
          <a:p>
            <a:endParaRPr lang="en-GB" sz="1984" dirty="0"/>
          </a:p>
          <a:p>
            <a:endParaRPr lang="en-GB" sz="1984" dirty="0"/>
          </a:p>
          <a:p>
            <a:r>
              <a:rPr lang="en-GB" sz="1984" dirty="0"/>
              <a:t>Kirklees Educational Psychology Service</a:t>
            </a:r>
          </a:p>
        </p:txBody>
      </p:sp>
      <p:pic>
        <p:nvPicPr>
          <p:cNvPr id="5" name="Picture 2" descr="C:\Users\Emily Moore\AppData\Local\Microsoft\Windows\Temporary Internet Files\Content.IE5\2K637ZZE\20121231-community-ring[1].jpg"/>
          <p:cNvPicPr>
            <a:picLocks noChangeAspect="1" noChangeArrowheads="1"/>
          </p:cNvPicPr>
          <p:nvPr/>
        </p:nvPicPr>
        <p:blipFill>
          <a:blip r:embed="rId3" cstate="print"/>
          <a:srcRect/>
          <a:stretch>
            <a:fillRect/>
          </a:stretch>
        </p:blipFill>
        <p:spPr bwMode="auto">
          <a:xfrm>
            <a:off x="3561825" y="3421427"/>
            <a:ext cx="1229087" cy="1173777"/>
          </a:xfrm>
          <a:prstGeom prst="rect">
            <a:avLst/>
          </a:prstGeom>
          <a:noFill/>
        </p:spPr>
      </p:pic>
    </p:spTree>
    <p:extLst>
      <p:ext uri="{BB962C8B-B14F-4D97-AF65-F5344CB8AC3E}">
        <p14:creationId xmlns:p14="http://schemas.microsoft.com/office/powerpoint/2010/main" val="1521983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7743" y="1217839"/>
            <a:ext cx="5832515" cy="3868648"/>
          </a:xfrm>
        </p:spPr>
        <p:txBody>
          <a:bodyPr>
            <a:normAutofit fontScale="85000" lnSpcReduction="20000"/>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buNone/>
            </a:pPr>
            <a:r>
              <a:rPr lang="en-GB" b="1" i="1" dirty="0">
                <a:solidFill>
                  <a:srgbClr val="00B0F0"/>
                </a:solidFill>
                <a:latin typeface="Comic Sans MS" pitchFamily="66" charset="0"/>
              </a:rPr>
              <a:t>Why SENCO group consultations?</a:t>
            </a:r>
          </a:p>
          <a:p>
            <a:pPr>
              <a:buNone/>
            </a:pPr>
            <a:endParaRPr lang="en-GB" i="1" dirty="0">
              <a:latin typeface="Comic Sans MS" pitchFamily="66" charset="0"/>
            </a:endParaRPr>
          </a:p>
          <a:p>
            <a:pPr>
              <a:buFont typeface="Wingdings" pitchFamily="2" charset="2"/>
              <a:buChar char="v"/>
            </a:pPr>
            <a:r>
              <a:rPr lang="en-GB" dirty="0">
                <a:latin typeface="Comic Sans MS" pitchFamily="66" charset="0"/>
              </a:rPr>
              <a:t>To acknowledge and utilise the wealth of expertise across the partnership beyond the EP time to support developments within and across schools</a:t>
            </a:r>
          </a:p>
          <a:p>
            <a:pPr>
              <a:buFont typeface="Wingdings" pitchFamily="2" charset="2"/>
              <a:buChar char="v"/>
            </a:pPr>
            <a:endParaRPr lang="en-GB" dirty="0">
              <a:latin typeface="Comic Sans MS" pitchFamily="66" charset="0"/>
            </a:endParaRPr>
          </a:p>
          <a:p>
            <a:pPr>
              <a:buFont typeface="Wingdings" pitchFamily="2" charset="2"/>
              <a:buChar char="v"/>
            </a:pPr>
            <a:r>
              <a:rPr lang="en-GB" dirty="0">
                <a:latin typeface="Comic Sans MS" pitchFamily="66" charset="0"/>
              </a:rPr>
              <a:t>Shift from individual assessment and ‘diagnosis’ to collaborative and preventative work</a:t>
            </a:r>
          </a:p>
          <a:p>
            <a:pPr>
              <a:buFont typeface="Wingdings" pitchFamily="2" charset="2"/>
              <a:buChar char="v"/>
            </a:pPr>
            <a:endParaRPr lang="en-GB" dirty="0">
              <a:latin typeface="Comic Sans MS" pitchFamily="66" charset="0"/>
            </a:endParaRPr>
          </a:p>
          <a:p>
            <a:pPr>
              <a:buFont typeface="Wingdings" pitchFamily="2" charset="2"/>
              <a:buChar char="v"/>
            </a:pPr>
            <a:r>
              <a:rPr lang="en-GB" dirty="0">
                <a:latin typeface="Comic Sans MS" pitchFamily="66" charset="0"/>
              </a:rPr>
              <a:t>EPs working with key adults to develop solutions together</a:t>
            </a:r>
          </a:p>
          <a:p>
            <a:pPr>
              <a:buFont typeface="Wingdings" pitchFamily="2" charset="2"/>
              <a:buChar char="v"/>
            </a:pPr>
            <a:endParaRPr lang="en-GB" dirty="0">
              <a:latin typeface="Comic Sans MS" pitchFamily="66" charset="0"/>
            </a:endParaRPr>
          </a:p>
          <a:p>
            <a:pPr>
              <a:buFont typeface="Wingdings" pitchFamily="2" charset="2"/>
              <a:buChar char="v"/>
            </a:pPr>
            <a:r>
              <a:rPr lang="en-GB" dirty="0">
                <a:latin typeface="Comic Sans MS" pitchFamily="66" charset="0"/>
              </a:rPr>
              <a:t>Indirect model of EP service delivery, more effective use of time</a:t>
            </a:r>
          </a:p>
          <a:p>
            <a:pPr>
              <a:buFont typeface="Wingdings" pitchFamily="2" charset="2"/>
              <a:buChar char="v"/>
            </a:pPr>
            <a:endParaRPr lang="en-GB" dirty="0">
              <a:latin typeface="Comic Sans MS" pitchFamily="66" charset="0"/>
            </a:endParaRPr>
          </a:p>
          <a:p>
            <a:pPr>
              <a:buFont typeface="Wingdings" pitchFamily="2" charset="2"/>
              <a:buChar char="v"/>
            </a:pPr>
            <a:r>
              <a:rPr lang="en-GB" dirty="0">
                <a:latin typeface="Comic Sans MS" pitchFamily="66" charset="0"/>
              </a:rPr>
              <a:t>Moderates/prioritises where available EP time is best spent</a:t>
            </a:r>
          </a:p>
          <a:p>
            <a:pPr>
              <a:buFont typeface="Wingdings" pitchFamily="2" charset="2"/>
              <a:buChar char="v"/>
            </a:pPr>
            <a:endParaRPr lang="en-GB" dirty="0">
              <a:latin typeface="Comic Sans MS" pitchFamily="66" charset="0"/>
            </a:endParaRPr>
          </a:p>
          <a:p>
            <a:pPr>
              <a:buFont typeface="Wingdings" pitchFamily="2" charset="2"/>
              <a:buChar char="v"/>
            </a:pPr>
            <a:r>
              <a:rPr lang="en-GB" dirty="0">
                <a:latin typeface="Comic Sans MS" pitchFamily="66" charset="0"/>
              </a:rPr>
              <a:t>Consultations can be around individual/group/class issues so have a wider influence – using a solution oriented approach</a:t>
            </a:r>
          </a:p>
          <a:p>
            <a:endParaRPr lang="en-GB" dirty="0"/>
          </a:p>
        </p:txBody>
      </p:sp>
    </p:spTree>
    <p:extLst>
      <p:ext uri="{BB962C8B-B14F-4D97-AF65-F5344CB8AC3E}">
        <p14:creationId xmlns:p14="http://schemas.microsoft.com/office/powerpoint/2010/main" val="119057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5036" y="1251270"/>
            <a:ext cx="6426567" cy="3970716"/>
          </a:xfrm>
        </p:spPr>
        <p:txBody>
          <a:bodyPr>
            <a:norm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buNone/>
            </a:pPr>
            <a:r>
              <a:rPr lang="en-GB" sz="1417" b="1" i="1" dirty="0">
                <a:solidFill>
                  <a:srgbClr val="00B0F0"/>
                </a:solidFill>
                <a:latin typeface="Comic Sans MS" pitchFamily="66" charset="0"/>
              </a:rPr>
              <a:t>Why solution oriented?</a:t>
            </a:r>
          </a:p>
          <a:p>
            <a:pPr>
              <a:buNone/>
            </a:pPr>
            <a:endParaRPr lang="en-GB" sz="1417" dirty="0">
              <a:solidFill>
                <a:srgbClr val="FFC000"/>
              </a:solidFill>
              <a:latin typeface="Comic Sans MS" pitchFamily="66" charset="0"/>
            </a:endParaRPr>
          </a:p>
          <a:p>
            <a:pPr>
              <a:buNone/>
            </a:pPr>
            <a:endParaRPr lang="en-GB" sz="1417" dirty="0">
              <a:solidFill>
                <a:srgbClr val="FFC000"/>
              </a:solidFill>
              <a:latin typeface="Comic Sans MS" pitchFamily="66" charset="0"/>
            </a:endParaRPr>
          </a:p>
          <a:p>
            <a:pPr>
              <a:buNone/>
            </a:pPr>
            <a:endParaRPr lang="en-GB" sz="1417" dirty="0">
              <a:solidFill>
                <a:srgbClr val="7030A0"/>
              </a:solidFill>
              <a:latin typeface="Comic Sans MS" pitchFamily="66" charset="0"/>
            </a:endParaRPr>
          </a:p>
        </p:txBody>
      </p:sp>
      <p:sp>
        <p:nvSpPr>
          <p:cNvPr id="4" name="Rectangle 3"/>
          <p:cNvSpPr/>
          <p:nvPr/>
        </p:nvSpPr>
        <p:spPr>
          <a:xfrm>
            <a:off x="405036" y="1806523"/>
            <a:ext cx="6722204" cy="1981504"/>
          </a:xfrm>
          <a:prstGeom prst="rect">
            <a:avLst/>
          </a:prstGeom>
        </p:spPr>
        <p:txBody>
          <a:bodyPr wrap="square">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buNone/>
            </a:pPr>
            <a:endParaRPr lang="en-GB" sz="1134" dirty="0">
              <a:latin typeface="Comic Sans MS" pitchFamily="66" charset="0"/>
            </a:endParaRPr>
          </a:p>
          <a:p>
            <a:pPr>
              <a:buFont typeface="Wingdings" pitchFamily="2" charset="2"/>
              <a:buChar char="v"/>
            </a:pPr>
            <a:r>
              <a:rPr lang="en-GB" sz="1013" dirty="0">
                <a:latin typeface="Comic Sans MS" pitchFamily="66" charset="0"/>
              </a:rPr>
              <a:t>Lots of time spent working out what the problem is and what is causing it</a:t>
            </a:r>
          </a:p>
          <a:p>
            <a:pPr>
              <a:buFont typeface="Wingdings" pitchFamily="2" charset="2"/>
              <a:buChar char="v"/>
            </a:pPr>
            <a:endParaRPr lang="en-GB" sz="1013" dirty="0">
              <a:latin typeface="Comic Sans MS" pitchFamily="66" charset="0"/>
            </a:endParaRPr>
          </a:p>
          <a:p>
            <a:pPr>
              <a:buFont typeface="Wingdings" pitchFamily="2" charset="2"/>
              <a:buChar char="v"/>
            </a:pPr>
            <a:r>
              <a:rPr lang="en-GB" sz="1013" dirty="0">
                <a:latin typeface="Comic Sans MS" pitchFamily="66" charset="0"/>
              </a:rPr>
              <a:t>Sometimes we get stuck in the problem or in following the same patterns of thinking and behaving - problems can’t always be ‘fixed’</a:t>
            </a:r>
          </a:p>
          <a:p>
            <a:pPr>
              <a:buFont typeface="Wingdings" pitchFamily="2" charset="2"/>
              <a:buChar char="v"/>
            </a:pPr>
            <a:endParaRPr lang="en-GB" sz="1013" dirty="0">
              <a:latin typeface="Comic Sans MS" pitchFamily="66" charset="0"/>
            </a:endParaRPr>
          </a:p>
          <a:p>
            <a:pPr>
              <a:buFont typeface="Wingdings" pitchFamily="2" charset="2"/>
              <a:buChar char="v"/>
            </a:pPr>
            <a:r>
              <a:rPr lang="en-GB" sz="1013" dirty="0">
                <a:latin typeface="Comic Sans MS" pitchFamily="66" charset="0"/>
              </a:rPr>
              <a:t>S-O approach looks at ways of moving things forwards</a:t>
            </a:r>
          </a:p>
          <a:p>
            <a:pPr>
              <a:buFont typeface="Wingdings" pitchFamily="2" charset="2"/>
              <a:buChar char="v"/>
            </a:pPr>
            <a:endParaRPr lang="en-GB" sz="1013" dirty="0">
              <a:latin typeface="Comic Sans MS" pitchFamily="66" charset="0"/>
            </a:endParaRPr>
          </a:p>
          <a:p>
            <a:pPr>
              <a:buFont typeface="Wingdings" pitchFamily="2" charset="2"/>
              <a:buChar char="v"/>
            </a:pPr>
            <a:r>
              <a:rPr lang="en-GB" sz="1013" dirty="0">
                <a:latin typeface="Comic Sans MS" pitchFamily="66" charset="0"/>
              </a:rPr>
              <a:t>S-O approach takes the view that you are the experts and the best solutions come      from the group</a:t>
            </a:r>
          </a:p>
          <a:p>
            <a:pPr>
              <a:buFont typeface="Wingdings" pitchFamily="2" charset="2"/>
              <a:buChar char="v"/>
            </a:pPr>
            <a:endParaRPr lang="en-GB" sz="1013" dirty="0">
              <a:latin typeface="Comic Sans MS" pitchFamily="66" charset="0"/>
            </a:endParaRPr>
          </a:p>
          <a:p>
            <a:pPr marL="243013" lvl="8" indent="-243013">
              <a:buFont typeface="Wingdings" pitchFamily="2" charset="2"/>
              <a:buChar char="v"/>
            </a:pPr>
            <a:r>
              <a:rPr lang="en-GB" sz="1013" dirty="0">
                <a:latin typeface="Comic Sans MS" pitchFamily="66" charset="0"/>
              </a:rPr>
              <a:t>In the meetings we discuss individual problems and key issues then turn our focus to areas that inform changes</a:t>
            </a:r>
          </a:p>
        </p:txBody>
      </p:sp>
    </p:spTree>
    <p:extLst>
      <p:ext uri="{BB962C8B-B14F-4D97-AF65-F5344CB8AC3E}">
        <p14:creationId xmlns:p14="http://schemas.microsoft.com/office/powerpoint/2010/main" val="9082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4124" y="1302392"/>
            <a:ext cx="5832515" cy="3766581"/>
          </a:xfrm>
        </p:spPr>
        <p:txBody>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endParaRPr lang="en-GB" dirty="0"/>
          </a:p>
          <a:p>
            <a:endParaRPr lang="en-GB" dirty="0"/>
          </a:p>
          <a:p>
            <a:endParaRPr lang="en-GB" dirty="0"/>
          </a:p>
          <a:p>
            <a:pPr marL="77764" indent="0">
              <a:buNone/>
            </a:pPr>
            <a:r>
              <a:rPr lang="en-GB" dirty="0"/>
              <a:t>Solution focussed discussion format………..</a:t>
            </a:r>
          </a:p>
        </p:txBody>
      </p:sp>
      <p:pic>
        <p:nvPicPr>
          <p:cNvPr id="4" name="Picture 2" descr="http://cliparts.co/cliparts/5TR/KkA/5TRKkAkjc.jpg"/>
          <p:cNvPicPr>
            <a:picLocks noChangeAspect="1" noChangeArrowheads="1"/>
          </p:cNvPicPr>
          <p:nvPr/>
        </p:nvPicPr>
        <p:blipFill>
          <a:blip r:embed="rId3" cstate="print"/>
          <a:srcRect/>
          <a:stretch>
            <a:fillRect/>
          </a:stretch>
        </p:blipFill>
        <p:spPr bwMode="auto">
          <a:xfrm>
            <a:off x="2585233" y="3037540"/>
            <a:ext cx="1973306" cy="1479980"/>
          </a:xfrm>
          <a:prstGeom prst="rect">
            <a:avLst/>
          </a:prstGeom>
          <a:noFill/>
        </p:spPr>
      </p:pic>
    </p:spTree>
    <p:extLst>
      <p:ext uri="{BB962C8B-B14F-4D97-AF65-F5344CB8AC3E}">
        <p14:creationId xmlns:p14="http://schemas.microsoft.com/office/powerpoint/2010/main" val="1543429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7034" y="1047223"/>
            <a:ext cx="7695679" cy="4399647"/>
          </a:xfrm>
        </p:spPr>
        <p:txBody>
          <a:bodyPr>
            <a:normAutofit fontScale="25000" lnSpcReduction="20000"/>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buFont typeface="Wingdings" pitchFamily="2" charset="2"/>
              <a:buChar char="v"/>
            </a:pPr>
            <a:endParaRPr lang="en-GB" dirty="0">
              <a:solidFill>
                <a:srgbClr val="A55981"/>
              </a:solidFill>
              <a:latin typeface="Comic Sans MS" pitchFamily="66" charset="0"/>
            </a:endParaRPr>
          </a:p>
          <a:p>
            <a:pPr>
              <a:buNone/>
            </a:pPr>
            <a:r>
              <a:rPr lang="en-GB" sz="4536" b="1" i="1" dirty="0">
                <a:solidFill>
                  <a:srgbClr val="00B0F0"/>
                </a:solidFill>
                <a:latin typeface="Comic Sans MS" pitchFamily="66" charset="0"/>
              </a:rPr>
              <a:t>How does it work?</a:t>
            </a:r>
          </a:p>
          <a:p>
            <a:pPr>
              <a:buNone/>
            </a:pPr>
            <a:endParaRPr lang="en-GB" sz="4536" i="1" dirty="0">
              <a:solidFill>
                <a:srgbClr val="00B0F0"/>
              </a:solidFill>
              <a:latin typeface="Comic Sans MS" pitchFamily="66" charset="0"/>
            </a:endParaRPr>
          </a:p>
          <a:p>
            <a:pPr>
              <a:buFont typeface="Wingdings" pitchFamily="2" charset="2"/>
              <a:buChar char="v"/>
            </a:pPr>
            <a:r>
              <a:rPr lang="en-GB" sz="4536" dirty="0">
                <a:latin typeface="Comic Sans MS" pitchFamily="66" charset="0"/>
              </a:rPr>
              <a:t>Half termly structured group consultation meetings, facilitated by EPs</a:t>
            </a:r>
          </a:p>
          <a:p>
            <a:pPr>
              <a:buFont typeface="Wingdings" pitchFamily="2" charset="2"/>
              <a:buChar char="v"/>
            </a:pPr>
            <a:endParaRPr lang="en-GB" sz="4536" dirty="0">
              <a:latin typeface="Comic Sans MS" pitchFamily="66" charset="0"/>
            </a:endParaRPr>
          </a:p>
          <a:p>
            <a:pPr>
              <a:buFont typeface="Wingdings" pitchFamily="2" charset="2"/>
              <a:buChar char="v"/>
            </a:pPr>
            <a:r>
              <a:rPr lang="en-GB" sz="4536" dirty="0">
                <a:latin typeface="Comic Sans MS" pitchFamily="66" charset="0"/>
              </a:rPr>
              <a:t>SENDCO outlines </a:t>
            </a:r>
            <a:r>
              <a:rPr lang="en-GB" sz="4536" u="sng" dirty="0">
                <a:latin typeface="Comic Sans MS" pitchFamily="66" charset="0"/>
              </a:rPr>
              <a:t>current situation</a:t>
            </a:r>
            <a:r>
              <a:rPr lang="en-GB" sz="4536" dirty="0">
                <a:latin typeface="Comic Sans MS" pitchFamily="66" charset="0"/>
              </a:rPr>
              <a:t>, what has been tried already, group listen and take notes as necessary</a:t>
            </a:r>
          </a:p>
          <a:p>
            <a:pPr>
              <a:buFont typeface="Wingdings" pitchFamily="2" charset="2"/>
              <a:buChar char="v"/>
            </a:pPr>
            <a:endParaRPr lang="en-GB" sz="4536" dirty="0">
              <a:latin typeface="Comic Sans MS" pitchFamily="66" charset="0"/>
            </a:endParaRPr>
          </a:p>
          <a:p>
            <a:pPr>
              <a:buFont typeface="Wingdings" pitchFamily="2" charset="2"/>
              <a:buChar char="v"/>
            </a:pPr>
            <a:r>
              <a:rPr lang="en-GB" sz="4536" dirty="0">
                <a:latin typeface="Comic Sans MS" pitchFamily="66" charset="0"/>
              </a:rPr>
              <a:t>Group ask questions to clarify problem including affirmations what is going well</a:t>
            </a:r>
          </a:p>
          <a:p>
            <a:pPr>
              <a:buFont typeface="Wingdings" pitchFamily="2" charset="2"/>
              <a:buChar char="v"/>
            </a:pPr>
            <a:endParaRPr lang="en-GB" sz="4536" dirty="0">
              <a:latin typeface="Comic Sans MS" pitchFamily="66" charset="0"/>
            </a:endParaRPr>
          </a:p>
          <a:p>
            <a:pPr>
              <a:buFont typeface="Wingdings" pitchFamily="2" charset="2"/>
              <a:buChar char="v"/>
            </a:pPr>
            <a:r>
              <a:rPr lang="en-GB" sz="4536" dirty="0">
                <a:latin typeface="Comic Sans MS" pitchFamily="66" charset="0"/>
              </a:rPr>
              <a:t>Group ask questions to clarify the </a:t>
            </a:r>
            <a:r>
              <a:rPr lang="en-GB" sz="4536" u="sng" dirty="0">
                <a:latin typeface="Comic Sans MS" pitchFamily="66" charset="0"/>
              </a:rPr>
              <a:t>desired situation</a:t>
            </a:r>
            <a:r>
              <a:rPr lang="en-GB" sz="4536" dirty="0">
                <a:latin typeface="Comic Sans MS" pitchFamily="66" charset="0"/>
              </a:rPr>
              <a:t>, including contextual factors and interpersonal relationships</a:t>
            </a:r>
          </a:p>
          <a:p>
            <a:pPr>
              <a:buFont typeface="Wingdings" pitchFamily="2" charset="2"/>
              <a:buChar char="v"/>
            </a:pPr>
            <a:endParaRPr lang="en-GB" sz="4536" dirty="0">
              <a:latin typeface="Comic Sans MS" pitchFamily="66" charset="0"/>
            </a:endParaRPr>
          </a:p>
          <a:p>
            <a:pPr>
              <a:buFont typeface="Wingdings" pitchFamily="2" charset="2"/>
              <a:buChar char="v"/>
            </a:pPr>
            <a:r>
              <a:rPr lang="en-GB" sz="4536" dirty="0">
                <a:latin typeface="Comic Sans MS" pitchFamily="66" charset="0"/>
              </a:rPr>
              <a:t>SENDCO and group invited to brainstorm </a:t>
            </a:r>
            <a:r>
              <a:rPr lang="en-GB" sz="4536" u="sng" dirty="0">
                <a:latin typeface="Comic Sans MS" pitchFamily="66" charset="0"/>
              </a:rPr>
              <a:t>strategies</a:t>
            </a:r>
            <a:r>
              <a:rPr lang="en-GB" sz="4536" dirty="0">
                <a:latin typeface="Comic Sans MS" pitchFamily="66" charset="0"/>
              </a:rPr>
              <a:t> and resources</a:t>
            </a:r>
          </a:p>
          <a:p>
            <a:pPr>
              <a:buFont typeface="Wingdings" pitchFamily="2" charset="2"/>
              <a:buChar char="v"/>
            </a:pPr>
            <a:endParaRPr lang="en-GB" sz="4536" dirty="0">
              <a:latin typeface="Comic Sans MS" pitchFamily="66" charset="0"/>
            </a:endParaRPr>
          </a:p>
          <a:p>
            <a:pPr>
              <a:buFont typeface="Wingdings" pitchFamily="2" charset="2"/>
              <a:buChar char="v"/>
            </a:pPr>
            <a:r>
              <a:rPr lang="en-GB" sz="4536" dirty="0">
                <a:latin typeface="Comic Sans MS" pitchFamily="66" charset="0"/>
              </a:rPr>
              <a:t>SENDCO feeds back what has been helpful</a:t>
            </a:r>
          </a:p>
          <a:p>
            <a:pPr>
              <a:buFont typeface="Wingdings" pitchFamily="2" charset="2"/>
              <a:buChar char="v"/>
            </a:pPr>
            <a:endParaRPr lang="en-GB" sz="4536" dirty="0">
              <a:latin typeface="Comic Sans MS" pitchFamily="66" charset="0"/>
            </a:endParaRPr>
          </a:p>
          <a:p>
            <a:pPr>
              <a:buFont typeface="Wingdings" pitchFamily="2" charset="2"/>
              <a:buChar char="v"/>
            </a:pPr>
            <a:r>
              <a:rPr lang="en-GB" sz="4536" dirty="0">
                <a:latin typeface="Comic Sans MS" pitchFamily="66" charset="0"/>
              </a:rPr>
              <a:t>SENDCO prepares to write action plan</a:t>
            </a:r>
          </a:p>
          <a:p>
            <a:pPr>
              <a:buFont typeface="Wingdings" pitchFamily="2" charset="2"/>
              <a:buChar char="v"/>
            </a:pPr>
            <a:endParaRPr lang="en-GB" sz="4536" dirty="0">
              <a:latin typeface="Comic Sans MS" pitchFamily="66" charset="0"/>
            </a:endParaRPr>
          </a:p>
          <a:p>
            <a:r>
              <a:rPr lang="en-GB" sz="4536" dirty="0">
                <a:latin typeface="Comic Sans MS" pitchFamily="66" charset="0"/>
              </a:rPr>
              <a:t>Move from </a:t>
            </a:r>
            <a:r>
              <a:rPr lang="en-GB" sz="4536" b="1" dirty="0">
                <a:solidFill>
                  <a:srgbClr val="CC3300"/>
                </a:solidFill>
                <a:latin typeface="Comic Sans MS" pitchFamily="66" charset="0"/>
              </a:rPr>
              <a:t>clarifying the current situation </a:t>
            </a:r>
            <a:r>
              <a:rPr lang="en-GB" sz="4536" dirty="0">
                <a:latin typeface="Comic Sans MS" pitchFamily="66" charset="0"/>
              </a:rPr>
              <a:t>to </a:t>
            </a:r>
            <a:r>
              <a:rPr lang="en-GB" sz="4536" b="1" dirty="0">
                <a:solidFill>
                  <a:srgbClr val="00B050"/>
                </a:solidFill>
                <a:latin typeface="Comic Sans MS" pitchFamily="66" charset="0"/>
              </a:rPr>
              <a:t>exploring the desired situation</a:t>
            </a:r>
            <a:r>
              <a:rPr lang="en-GB" sz="4536" dirty="0">
                <a:latin typeface="Comic Sans MS" pitchFamily="66" charset="0"/>
              </a:rPr>
              <a:t> to finally </a:t>
            </a:r>
            <a:r>
              <a:rPr lang="en-GB" sz="4536" b="1" dirty="0">
                <a:solidFill>
                  <a:srgbClr val="0070C0"/>
                </a:solidFill>
                <a:latin typeface="Comic Sans MS" pitchFamily="66" charset="0"/>
              </a:rPr>
              <a:t>considering strategies</a:t>
            </a:r>
          </a:p>
          <a:p>
            <a:endParaRPr lang="en-GB" sz="2055" dirty="0"/>
          </a:p>
        </p:txBody>
      </p:sp>
    </p:spTree>
    <p:extLst>
      <p:ext uri="{BB962C8B-B14F-4D97-AF65-F5344CB8AC3E}">
        <p14:creationId xmlns:p14="http://schemas.microsoft.com/office/powerpoint/2010/main" val="39091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jpg"/>
          <p:cNvPicPr>
            <a:picLocks noChangeAspect="1"/>
          </p:cNvPicPr>
          <p:nvPr/>
        </p:nvPicPr>
        <p:blipFill>
          <a:blip r:embed="rId2" cstate="print"/>
          <a:stretch>
            <a:fillRect/>
          </a:stretch>
        </p:blipFill>
        <p:spPr>
          <a:xfrm>
            <a:off x="1666624" y="1149290"/>
            <a:ext cx="5358548" cy="4031670"/>
          </a:xfrm>
          <a:prstGeom prst="rect">
            <a:avLst/>
          </a:prstGeom>
        </p:spPr>
      </p:pic>
    </p:spTree>
    <p:extLst>
      <p:ext uri="{BB962C8B-B14F-4D97-AF65-F5344CB8AC3E}">
        <p14:creationId xmlns:p14="http://schemas.microsoft.com/office/powerpoint/2010/main" val="916112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6138" y="1098257"/>
            <a:ext cx="5508486" cy="3123096"/>
          </a:xfrm>
        </p:spPr>
        <p:txBody>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l"/>
            <a:endParaRPr lang="en-GB" dirty="0"/>
          </a:p>
          <a:p>
            <a:pPr algn="l"/>
            <a:r>
              <a:rPr lang="en-GB" dirty="0"/>
              <a:t>So, what about ....</a:t>
            </a:r>
          </a:p>
          <a:p>
            <a:pPr algn="l"/>
            <a:endParaRPr lang="en-GB" dirty="0"/>
          </a:p>
          <a:p>
            <a:pPr algn="l"/>
            <a:endParaRPr lang="en-GB" dirty="0"/>
          </a:p>
        </p:txBody>
      </p:sp>
      <p:sp>
        <p:nvSpPr>
          <p:cNvPr id="4" name="Flowchart: Alternate Process 3"/>
          <p:cNvSpPr/>
          <p:nvPr/>
        </p:nvSpPr>
        <p:spPr>
          <a:xfrm>
            <a:off x="3260824" y="1876316"/>
            <a:ext cx="1633081" cy="434198"/>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013" dirty="0"/>
              <a:t>Parents/carers?</a:t>
            </a:r>
          </a:p>
        </p:txBody>
      </p:sp>
      <p:sp>
        <p:nvSpPr>
          <p:cNvPr id="5" name="Flowchart: Alternate Process 4"/>
          <p:cNvSpPr/>
          <p:nvPr/>
        </p:nvSpPr>
        <p:spPr>
          <a:xfrm>
            <a:off x="933806" y="2442705"/>
            <a:ext cx="1633081" cy="434198"/>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013" dirty="0"/>
              <a:t>Consent?</a:t>
            </a:r>
          </a:p>
        </p:txBody>
      </p:sp>
      <p:sp>
        <p:nvSpPr>
          <p:cNvPr id="6" name="Flowchart: Alternate Process 5"/>
          <p:cNvSpPr/>
          <p:nvPr/>
        </p:nvSpPr>
        <p:spPr>
          <a:xfrm>
            <a:off x="5341264" y="2442705"/>
            <a:ext cx="1633081" cy="434198"/>
          </a:xfrm>
          <a:prstGeom prst="flowChartAlternate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013" dirty="0"/>
              <a:t>Paperwork?</a:t>
            </a:r>
          </a:p>
        </p:txBody>
      </p:sp>
      <p:sp>
        <p:nvSpPr>
          <p:cNvPr id="7" name="Flowchart: Alternate Process 6"/>
          <p:cNvSpPr/>
          <p:nvPr/>
        </p:nvSpPr>
        <p:spPr>
          <a:xfrm>
            <a:off x="4320381" y="3437864"/>
            <a:ext cx="1633081" cy="434198"/>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013" dirty="0"/>
              <a:t>Code of Practice</a:t>
            </a:r>
          </a:p>
        </p:txBody>
      </p:sp>
      <p:sp>
        <p:nvSpPr>
          <p:cNvPr id="8" name="Flowchart: Alternate Process 7"/>
          <p:cNvSpPr/>
          <p:nvPr/>
        </p:nvSpPr>
        <p:spPr>
          <a:xfrm>
            <a:off x="1819725" y="3445810"/>
            <a:ext cx="1633081" cy="434198"/>
          </a:xfrm>
          <a:prstGeom prst="flowChartAlternate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013" dirty="0"/>
              <a:t>Record keeping?</a:t>
            </a:r>
          </a:p>
        </p:txBody>
      </p:sp>
    </p:spTree>
    <p:extLst>
      <p:ext uri="{BB962C8B-B14F-4D97-AF65-F5344CB8AC3E}">
        <p14:creationId xmlns:p14="http://schemas.microsoft.com/office/powerpoint/2010/main" val="290829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5B0FB-781A-DB6F-542B-EEB6ED9E9855}"/>
              </a:ext>
            </a:extLst>
          </p:cNvPr>
          <p:cNvSpPr>
            <a:spLocks noGrp="1"/>
          </p:cNvSpPr>
          <p:nvPr>
            <p:ph type="title"/>
          </p:nvPr>
        </p:nvSpPr>
        <p:spPr/>
        <p:txBody>
          <a:bodyP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2835" b="1" dirty="0">
                <a:latin typeface="Arial" panose="020B0604020202020204" pitchFamily="34" charset="0"/>
                <a:cs typeface="Arial" panose="020B0604020202020204" pitchFamily="34" charset="0"/>
              </a:rPr>
              <a:t>Aims</a:t>
            </a:r>
            <a:r>
              <a:rPr lang="en-GB" sz="2835" dirty="0">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A7314162-2C86-E86E-6D3E-8C4B783C3147}"/>
              </a:ext>
            </a:extLst>
          </p:cNvPr>
          <p:cNvSpPr>
            <a:spLocks noGrp="1"/>
          </p:cNvSpPr>
          <p:nvPr>
            <p:ph idx="1"/>
          </p:nvPr>
        </p:nvSpPr>
        <p:spPr/>
        <p:txBody>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1276" dirty="0">
                <a:effectLst/>
                <a:latin typeface="Arial" panose="020B0604020202020204" pitchFamily="34" charset="0"/>
                <a:ea typeface="Calibri" panose="020F0502020204030204" pitchFamily="34" charset="0"/>
                <a:cs typeface="Times New Roman" panose="02020603050405020304" pitchFamily="18" charset="0"/>
              </a:rPr>
              <a:t>The team works in partnership with mainstream schools to support staff in promoting the educational inclusion and achievement of pupils with SEMH and Cognition and Learning.</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r>
              <a:rPr lang="en-GB" sz="1276" dirty="0">
                <a:effectLst/>
                <a:latin typeface="Arial" panose="020B0604020202020204" pitchFamily="34" charset="0"/>
                <a:ea typeface="Calibri" panose="020F0502020204030204" pitchFamily="34" charset="0"/>
                <a:cs typeface="Times New Roman" panose="02020603050405020304" pitchFamily="18" charset="0"/>
              </a:rPr>
              <a:t>The key objective of the team is to enhance the capacity of mainstream schools to meet the needs of young people with complex SEND, providing high quality outreach services to support young people and schools across Kirklees.</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0" indent="0">
              <a:buNone/>
            </a:pPr>
            <a:endParaRPr lang="en-GB" dirty="0"/>
          </a:p>
        </p:txBody>
      </p:sp>
      <p:pic>
        <p:nvPicPr>
          <p:cNvPr id="5" name="Picture 4">
            <a:extLst>
              <a:ext uri="{FF2B5EF4-FFF2-40B4-BE49-F238E27FC236}">
                <a16:creationId xmlns:a16="http://schemas.microsoft.com/office/drawing/2014/main" id="{DAFB2DC5-5583-E572-7D2A-766E20774D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5578" y="4887020"/>
            <a:ext cx="1525185" cy="795670"/>
          </a:xfrm>
          <a:prstGeom prst="rect">
            <a:avLst/>
          </a:prstGeom>
          <a:noFill/>
        </p:spPr>
      </p:pic>
    </p:spTree>
    <p:extLst>
      <p:ext uri="{BB962C8B-B14F-4D97-AF65-F5344CB8AC3E}">
        <p14:creationId xmlns:p14="http://schemas.microsoft.com/office/powerpoint/2010/main" val="24066139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Emily Moore\AppData\Local\Microsoft\Windows\Temporary Internet Files\Content.IE5\PSDUB1Z4\teacher-359311_640[1].png"/>
          <p:cNvPicPr>
            <a:picLocks noChangeAspect="1" noChangeArrowheads="1"/>
          </p:cNvPicPr>
          <p:nvPr/>
        </p:nvPicPr>
        <p:blipFill>
          <a:blip r:embed="rId3" cstate="print"/>
          <a:srcRect/>
          <a:stretch>
            <a:fillRect/>
          </a:stretch>
        </p:blipFill>
        <p:spPr bwMode="auto">
          <a:xfrm>
            <a:off x="1768691" y="996188"/>
            <a:ext cx="1071710" cy="1071710"/>
          </a:xfrm>
          <a:prstGeom prst="rect">
            <a:avLst/>
          </a:prstGeom>
          <a:noFill/>
        </p:spPr>
      </p:pic>
      <p:pic>
        <p:nvPicPr>
          <p:cNvPr id="19459" name="Picture 3" descr="C:\Users\Emily Moore\AppData\Local\Microsoft\Windows\Temporary Internet Files\Content.IE5\DXFKW7P2\Gerald-G-Lady-Face-Cartoon-2[1].png"/>
          <p:cNvPicPr>
            <a:picLocks noChangeAspect="1" noChangeArrowheads="1"/>
          </p:cNvPicPr>
          <p:nvPr/>
        </p:nvPicPr>
        <p:blipFill>
          <a:blip r:embed="rId4" cstate="print"/>
          <a:srcRect/>
          <a:stretch>
            <a:fillRect/>
          </a:stretch>
        </p:blipFill>
        <p:spPr bwMode="auto">
          <a:xfrm>
            <a:off x="5443125" y="1047222"/>
            <a:ext cx="756775" cy="663439"/>
          </a:xfrm>
          <a:prstGeom prst="rect">
            <a:avLst/>
          </a:prstGeom>
          <a:noFill/>
        </p:spPr>
      </p:pic>
      <p:pic>
        <p:nvPicPr>
          <p:cNvPr id="19461" name="Picture 5" descr="C:\Users\Emily Moore\AppData\Local\Microsoft\Windows\Temporary Internet Files\Content.IE5\X8F2306C\smiling-man-face[1].png"/>
          <p:cNvPicPr>
            <a:picLocks noChangeAspect="1" noChangeArrowheads="1"/>
          </p:cNvPicPr>
          <p:nvPr/>
        </p:nvPicPr>
        <p:blipFill>
          <a:blip r:embed="rId5" cstate="print"/>
          <a:srcRect/>
          <a:stretch>
            <a:fillRect/>
          </a:stretch>
        </p:blipFill>
        <p:spPr bwMode="auto">
          <a:xfrm>
            <a:off x="6259665" y="996188"/>
            <a:ext cx="918608" cy="918608"/>
          </a:xfrm>
          <a:prstGeom prst="rect">
            <a:avLst/>
          </a:prstGeom>
          <a:noFill/>
        </p:spPr>
      </p:pic>
      <p:pic>
        <p:nvPicPr>
          <p:cNvPr id="19463" name="Picture 7" descr="http://www.askdrmakkar.com/images/picConsultation%20form.jpg"/>
          <p:cNvPicPr>
            <a:picLocks noChangeAspect="1" noChangeArrowheads="1"/>
          </p:cNvPicPr>
          <p:nvPr/>
        </p:nvPicPr>
        <p:blipFill>
          <a:blip r:embed="rId6" cstate="print"/>
          <a:srcRect/>
          <a:stretch>
            <a:fillRect/>
          </a:stretch>
        </p:blipFill>
        <p:spPr bwMode="auto">
          <a:xfrm>
            <a:off x="2993502" y="1149289"/>
            <a:ext cx="1986811" cy="816541"/>
          </a:xfrm>
          <a:prstGeom prst="rect">
            <a:avLst/>
          </a:prstGeom>
          <a:noFill/>
        </p:spPr>
      </p:pic>
      <p:sp>
        <p:nvSpPr>
          <p:cNvPr id="8" name="Rectangle 7"/>
          <p:cNvSpPr/>
          <p:nvPr/>
        </p:nvSpPr>
        <p:spPr>
          <a:xfrm>
            <a:off x="2585232" y="2323068"/>
            <a:ext cx="3470298" cy="404085"/>
          </a:xfrm>
          <a:prstGeom prst="rect">
            <a:avLst/>
          </a:prstGeom>
          <a:solidFill>
            <a:srgbClr val="FFC000"/>
          </a:solidFill>
        </p:spPr>
        <p:txBody>
          <a:bodyPr wrap="square">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013" dirty="0">
                <a:solidFill>
                  <a:srgbClr val="7030A0"/>
                </a:solidFill>
              </a:rPr>
              <a:t>Consultation Preparation and Action Plan</a:t>
            </a:r>
          </a:p>
          <a:p>
            <a:pPr algn="ctr"/>
            <a:r>
              <a:rPr lang="en-GB" sz="1013" dirty="0">
                <a:solidFill>
                  <a:srgbClr val="7030A0"/>
                </a:solidFill>
              </a:rPr>
              <a:t>form</a:t>
            </a:r>
            <a:endParaRPr lang="en-GB" sz="1013" dirty="0"/>
          </a:p>
        </p:txBody>
      </p:sp>
      <p:sp>
        <p:nvSpPr>
          <p:cNvPr id="9" name="Notched Right Arrow 8"/>
          <p:cNvSpPr/>
          <p:nvPr/>
        </p:nvSpPr>
        <p:spPr>
          <a:xfrm rot="4868827">
            <a:off x="3329143" y="3285849"/>
            <a:ext cx="693421" cy="34347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sp>
        <p:nvSpPr>
          <p:cNvPr id="10" name="Notched Right Arrow 9"/>
          <p:cNvSpPr/>
          <p:nvPr/>
        </p:nvSpPr>
        <p:spPr>
          <a:xfrm rot="3076471">
            <a:off x="4324549" y="3243728"/>
            <a:ext cx="693421" cy="34347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sp>
        <p:nvSpPr>
          <p:cNvPr id="11" name="Notched Right Arrow 10"/>
          <p:cNvSpPr/>
          <p:nvPr/>
        </p:nvSpPr>
        <p:spPr>
          <a:xfrm rot="7782380">
            <a:off x="2541106" y="3140186"/>
            <a:ext cx="693421" cy="34347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sp>
        <p:nvSpPr>
          <p:cNvPr id="12" name="Notched Right Arrow 11"/>
          <p:cNvSpPr/>
          <p:nvPr/>
        </p:nvSpPr>
        <p:spPr>
          <a:xfrm rot="8833644">
            <a:off x="1704397" y="2738576"/>
            <a:ext cx="693421" cy="34347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sp>
        <p:nvSpPr>
          <p:cNvPr id="13" name="Notched Right Arrow 12"/>
          <p:cNvSpPr/>
          <p:nvPr/>
        </p:nvSpPr>
        <p:spPr>
          <a:xfrm rot="1890385">
            <a:off x="5277625" y="3142378"/>
            <a:ext cx="693421" cy="34347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sp>
        <p:nvSpPr>
          <p:cNvPr id="14" name="Notched Right Arrow 13"/>
          <p:cNvSpPr/>
          <p:nvPr/>
        </p:nvSpPr>
        <p:spPr>
          <a:xfrm rot="1890385">
            <a:off x="6145201" y="2785142"/>
            <a:ext cx="693421" cy="34347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pic>
        <p:nvPicPr>
          <p:cNvPr id="19464" name="Picture 8" descr="C:\Users\Emily Moore\AppData\Local\Microsoft\Windows\Temporary Internet Files\Content.IE5\X8F2306C\man-156584_640[1].png"/>
          <p:cNvPicPr>
            <a:picLocks noChangeAspect="1" noChangeArrowheads="1"/>
          </p:cNvPicPr>
          <p:nvPr/>
        </p:nvPicPr>
        <p:blipFill>
          <a:blip r:embed="rId7" cstate="print"/>
          <a:srcRect/>
          <a:stretch>
            <a:fillRect/>
          </a:stretch>
        </p:blipFill>
        <p:spPr bwMode="auto">
          <a:xfrm>
            <a:off x="6412767" y="3547879"/>
            <a:ext cx="731244" cy="602134"/>
          </a:xfrm>
          <a:prstGeom prst="rect">
            <a:avLst/>
          </a:prstGeom>
          <a:noFill/>
        </p:spPr>
      </p:pic>
      <p:pic>
        <p:nvPicPr>
          <p:cNvPr id="19465" name="Picture 9" descr="C:\Users\Emily Moore\AppData\Local\Microsoft\Windows\Temporary Internet Files\Content.IE5\DXFKW7P2\scared-Man[1].png"/>
          <p:cNvPicPr>
            <a:picLocks noChangeAspect="1" noChangeArrowheads="1"/>
          </p:cNvPicPr>
          <p:nvPr/>
        </p:nvPicPr>
        <p:blipFill>
          <a:blip r:embed="rId8" cstate="print"/>
          <a:srcRect/>
          <a:stretch>
            <a:fillRect/>
          </a:stretch>
        </p:blipFill>
        <p:spPr bwMode="auto">
          <a:xfrm>
            <a:off x="2176962" y="3752013"/>
            <a:ext cx="1080094" cy="1080094"/>
          </a:xfrm>
          <a:prstGeom prst="rect">
            <a:avLst/>
          </a:prstGeom>
          <a:noFill/>
        </p:spPr>
      </p:pic>
      <p:pic>
        <p:nvPicPr>
          <p:cNvPr id="19466" name="Picture 10" descr="C:\Users\Emily Moore\AppData\Local\Microsoft\Windows\Temporary Internet Files\Content.IE5\2K637ZZE\Woman[1].png"/>
          <p:cNvPicPr>
            <a:picLocks noChangeAspect="1" noChangeArrowheads="1"/>
          </p:cNvPicPr>
          <p:nvPr/>
        </p:nvPicPr>
        <p:blipFill>
          <a:blip r:embed="rId9" cstate="print"/>
          <a:srcRect/>
          <a:stretch>
            <a:fillRect/>
          </a:stretch>
        </p:blipFill>
        <p:spPr bwMode="auto">
          <a:xfrm>
            <a:off x="1080095" y="3343743"/>
            <a:ext cx="1080094" cy="1080094"/>
          </a:xfrm>
          <a:prstGeom prst="rect">
            <a:avLst/>
          </a:prstGeom>
          <a:noFill/>
        </p:spPr>
      </p:pic>
      <p:pic>
        <p:nvPicPr>
          <p:cNvPr id="19467" name="Picture 11" descr="C:\Users\Emily Moore\AppData\Local\Microsoft\Windows\Temporary Internet Files\Content.IE5\DXFKW7P2\Serious-woman[1].png"/>
          <p:cNvPicPr>
            <a:picLocks noChangeAspect="1" noChangeArrowheads="1"/>
          </p:cNvPicPr>
          <p:nvPr/>
        </p:nvPicPr>
        <p:blipFill>
          <a:blip r:embed="rId10" cstate="print"/>
          <a:srcRect/>
          <a:stretch>
            <a:fillRect/>
          </a:stretch>
        </p:blipFill>
        <p:spPr bwMode="auto">
          <a:xfrm>
            <a:off x="5290023" y="3752014"/>
            <a:ext cx="987916" cy="908882"/>
          </a:xfrm>
          <a:prstGeom prst="rect">
            <a:avLst/>
          </a:prstGeom>
          <a:noFill/>
        </p:spPr>
      </p:pic>
      <p:pic>
        <p:nvPicPr>
          <p:cNvPr id="19470" name="Picture 14" descr="http://4vector.com/i/free-vector-woman-clip-art_106701_Woman_clip_art_hight.png"/>
          <p:cNvPicPr>
            <a:picLocks noChangeAspect="1" noChangeArrowheads="1"/>
          </p:cNvPicPr>
          <p:nvPr/>
        </p:nvPicPr>
        <p:blipFill>
          <a:blip r:embed="rId11" cstate="print"/>
          <a:srcRect/>
          <a:stretch>
            <a:fillRect/>
          </a:stretch>
        </p:blipFill>
        <p:spPr bwMode="auto">
          <a:xfrm>
            <a:off x="3044537" y="4058217"/>
            <a:ext cx="929779" cy="729422"/>
          </a:xfrm>
          <a:prstGeom prst="rect">
            <a:avLst/>
          </a:prstGeom>
          <a:noFill/>
        </p:spPr>
      </p:pic>
      <p:pic>
        <p:nvPicPr>
          <p:cNvPr id="19472" name="Picture 16" descr="http://www.clipart-box.com/zoom/girl-face121212.jpg"/>
          <p:cNvPicPr>
            <a:picLocks noChangeAspect="1" noChangeArrowheads="1"/>
          </p:cNvPicPr>
          <p:nvPr/>
        </p:nvPicPr>
        <p:blipFill>
          <a:blip r:embed="rId12" cstate="print"/>
          <a:srcRect/>
          <a:stretch>
            <a:fillRect/>
          </a:stretch>
        </p:blipFill>
        <p:spPr bwMode="auto">
          <a:xfrm>
            <a:off x="4218313" y="3956148"/>
            <a:ext cx="765507" cy="765507"/>
          </a:xfrm>
          <a:prstGeom prst="rect">
            <a:avLst/>
          </a:prstGeom>
          <a:noFill/>
        </p:spPr>
      </p:pic>
      <p:pic>
        <p:nvPicPr>
          <p:cNvPr id="19480" name="Picture 24" descr="http://previews.123rf.com/images/yupiramos/yupiramos1207/yupiramos120700210/14374935-colorful-gears-over-blue-background-vector-illustration-Stock-Vector.jpg"/>
          <p:cNvPicPr>
            <a:picLocks noChangeAspect="1" noChangeArrowheads="1"/>
          </p:cNvPicPr>
          <p:nvPr/>
        </p:nvPicPr>
        <p:blipFill>
          <a:blip r:embed="rId13" cstate="print"/>
          <a:srcRect/>
          <a:stretch>
            <a:fillRect/>
          </a:stretch>
        </p:blipFill>
        <p:spPr bwMode="auto">
          <a:xfrm>
            <a:off x="4167279" y="4823723"/>
            <a:ext cx="2347555" cy="714473"/>
          </a:xfrm>
          <a:prstGeom prst="rect">
            <a:avLst/>
          </a:prstGeom>
          <a:noFill/>
        </p:spPr>
      </p:pic>
      <p:sp>
        <p:nvSpPr>
          <p:cNvPr id="28" name="Cloud Callout 27"/>
          <p:cNvSpPr/>
          <p:nvPr/>
        </p:nvSpPr>
        <p:spPr>
          <a:xfrm>
            <a:off x="1258353" y="3088573"/>
            <a:ext cx="459304" cy="127996"/>
          </a:xfrm>
          <a:prstGeom prst="cloudCallout">
            <a:avLst>
              <a:gd name="adj1" fmla="val -24826"/>
              <a:gd name="adj2" fmla="val 167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sp>
        <p:nvSpPr>
          <p:cNvPr id="29" name="Cloud Callout 28"/>
          <p:cNvSpPr/>
          <p:nvPr/>
        </p:nvSpPr>
        <p:spPr>
          <a:xfrm>
            <a:off x="2074894" y="3598912"/>
            <a:ext cx="459304" cy="179029"/>
          </a:xfrm>
          <a:prstGeom prst="cloudCallout">
            <a:avLst>
              <a:gd name="adj1" fmla="val 39066"/>
              <a:gd name="adj2" fmla="val 2392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sp>
        <p:nvSpPr>
          <p:cNvPr id="30" name="Cloud Callout 29"/>
          <p:cNvSpPr/>
          <p:nvPr/>
        </p:nvSpPr>
        <p:spPr>
          <a:xfrm>
            <a:off x="3197638" y="3752013"/>
            <a:ext cx="459304" cy="179029"/>
          </a:xfrm>
          <a:prstGeom prst="cloudCallout">
            <a:avLst>
              <a:gd name="adj1" fmla="val -4860"/>
              <a:gd name="adj2" fmla="val 177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solidFill>
                <a:srgbClr val="00B0F0"/>
              </a:solidFill>
            </a:endParaRPr>
          </a:p>
        </p:txBody>
      </p:sp>
      <p:sp>
        <p:nvSpPr>
          <p:cNvPr id="31" name="Cloud Callout 30"/>
          <p:cNvSpPr/>
          <p:nvPr/>
        </p:nvSpPr>
        <p:spPr>
          <a:xfrm>
            <a:off x="4065212" y="3700979"/>
            <a:ext cx="459304" cy="230063"/>
          </a:xfrm>
          <a:prstGeom prst="cloudCallout">
            <a:avLst>
              <a:gd name="adj1" fmla="val 31080"/>
              <a:gd name="adj2" fmla="val 1723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sp>
        <p:nvSpPr>
          <p:cNvPr id="32" name="Cloud Callout 31"/>
          <p:cNvSpPr/>
          <p:nvPr/>
        </p:nvSpPr>
        <p:spPr>
          <a:xfrm>
            <a:off x="6106564" y="3445810"/>
            <a:ext cx="459304" cy="179029"/>
          </a:xfrm>
          <a:prstGeom prst="cloudCallout">
            <a:avLst>
              <a:gd name="adj1" fmla="val 73675"/>
              <a:gd name="adj2" fmla="val 81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sp>
        <p:nvSpPr>
          <p:cNvPr id="33" name="Cloud Callout 32"/>
          <p:cNvSpPr/>
          <p:nvPr/>
        </p:nvSpPr>
        <p:spPr>
          <a:xfrm>
            <a:off x="5187956" y="3700979"/>
            <a:ext cx="459304" cy="127996"/>
          </a:xfrm>
          <a:prstGeom prst="cloudCallout">
            <a:avLst>
              <a:gd name="adj1" fmla="val 37735"/>
              <a:gd name="adj2" fmla="val 153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sp>
        <p:nvSpPr>
          <p:cNvPr id="2" name="Up-Down Arrow 1"/>
          <p:cNvSpPr/>
          <p:nvPr/>
        </p:nvSpPr>
        <p:spPr>
          <a:xfrm>
            <a:off x="3777922" y="1965830"/>
            <a:ext cx="120979" cy="29313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spTree>
    <p:extLst>
      <p:ext uri="{BB962C8B-B14F-4D97-AF65-F5344CB8AC3E}">
        <p14:creationId xmlns:p14="http://schemas.microsoft.com/office/powerpoint/2010/main" val="255257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fade">
                                      <p:cBhvr>
                                        <p:cTn id="12" dur="500"/>
                                        <p:tgtEl>
                                          <p:spTgt spid="194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fade">
                                      <p:cBhvr>
                                        <p:cTn id="17" dur="500"/>
                                        <p:tgtEl>
                                          <p:spTgt spid="1946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46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46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946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947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947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19467"/>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1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1946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nodeType="clickEffect">
                                  <p:stCondLst>
                                    <p:cond delay="0"/>
                                  </p:stCondLst>
                                  <p:childTnLst>
                                    <p:set>
                                      <p:cBhvr>
                                        <p:cTn id="105" dur="1" fill="hold">
                                          <p:stCondLst>
                                            <p:cond delay="0"/>
                                          </p:stCondLst>
                                        </p:cTn>
                                        <p:tgtEl>
                                          <p:spTgt spid="19480"/>
                                        </p:tgtEl>
                                        <p:attrNameLst>
                                          <p:attrName>style.visibility</p:attrName>
                                        </p:attrNameLst>
                                      </p:cBhvr>
                                      <p:to>
                                        <p:strVal val="visible"/>
                                      </p:to>
                                    </p:set>
                                    <p:animEffect transition="in" filter="wheel(1)">
                                      <p:cBhvr>
                                        <p:cTn id="106" dur="2000"/>
                                        <p:tgtEl>
                                          <p:spTgt spid="19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8" grpId="0" animBg="1"/>
      <p:bldP spid="29" grpId="0" animBg="1"/>
      <p:bldP spid="30" grpId="0" animBg="1"/>
      <p:bldP spid="31" grpId="0" animBg="1"/>
      <p:bldP spid="32" grpId="0" animBg="1"/>
      <p:bldP spid="33" grpId="0" animBg="1"/>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cliparts.co/cliparts/5TR/KkA/5TRKkAkjc.jpg"/>
          <p:cNvPicPr>
            <a:picLocks noChangeAspect="1" noChangeArrowheads="1"/>
          </p:cNvPicPr>
          <p:nvPr/>
        </p:nvPicPr>
        <p:blipFill>
          <a:blip r:embed="rId3" cstate="print"/>
          <a:srcRect/>
          <a:stretch>
            <a:fillRect/>
          </a:stretch>
        </p:blipFill>
        <p:spPr bwMode="auto">
          <a:xfrm>
            <a:off x="1513524" y="1608594"/>
            <a:ext cx="1973306" cy="1479980"/>
          </a:xfrm>
          <a:prstGeom prst="rect">
            <a:avLst/>
          </a:prstGeom>
          <a:noFill/>
        </p:spPr>
      </p:pic>
      <p:pic>
        <p:nvPicPr>
          <p:cNvPr id="3" name="Picture 2" descr="photo.jpg"/>
          <p:cNvPicPr>
            <a:picLocks noChangeAspect="1"/>
          </p:cNvPicPr>
          <p:nvPr/>
        </p:nvPicPr>
        <p:blipFill>
          <a:blip r:embed="rId4" cstate="print"/>
          <a:stretch>
            <a:fillRect/>
          </a:stretch>
        </p:blipFill>
        <p:spPr>
          <a:xfrm>
            <a:off x="5341057" y="1710661"/>
            <a:ext cx="1627913" cy="1224811"/>
          </a:xfrm>
          <a:prstGeom prst="rect">
            <a:avLst/>
          </a:prstGeom>
        </p:spPr>
      </p:pic>
      <p:sp>
        <p:nvSpPr>
          <p:cNvPr id="4" name="Notched Right Arrow 3"/>
          <p:cNvSpPr/>
          <p:nvPr/>
        </p:nvSpPr>
        <p:spPr>
          <a:xfrm>
            <a:off x="3554874" y="2220999"/>
            <a:ext cx="1479980" cy="15310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pic>
        <p:nvPicPr>
          <p:cNvPr id="5" name="Picture 2" descr="C:\Users\Emily Moore\AppData\Local\Microsoft\Windows\Temporary Internet Files\Content.IE5\PSDUB1Z4\teacher-359311_640[1].png"/>
          <p:cNvPicPr>
            <a:picLocks noChangeAspect="1" noChangeArrowheads="1"/>
          </p:cNvPicPr>
          <p:nvPr/>
        </p:nvPicPr>
        <p:blipFill>
          <a:blip r:embed="rId5" cstate="print"/>
          <a:srcRect/>
          <a:stretch>
            <a:fillRect/>
          </a:stretch>
        </p:blipFill>
        <p:spPr bwMode="auto">
          <a:xfrm>
            <a:off x="2023860" y="3700979"/>
            <a:ext cx="1071710" cy="1071710"/>
          </a:xfrm>
          <a:prstGeom prst="rect">
            <a:avLst/>
          </a:prstGeom>
          <a:noFill/>
        </p:spPr>
      </p:pic>
      <p:pic>
        <p:nvPicPr>
          <p:cNvPr id="6" name="Picture 3" descr="C:\Users\Emily Moore\AppData\Local\Microsoft\Windows\Temporary Internet Files\Content.IE5\DXFKW7P2\Gerald-G-Lady-Face-Cartoon-2[1].png"/>
          <p:cNvPicPr>
            <a:picLocks noChangeAspect="1" noChangeArrowheads="1"/>
          </p:cNvPicPr>
          <p:nvPr/>
        </p:nvPicPr>
        <p:blipFill>
          <a:blip r:embed="rId6" cstate="print"/>
          <a:srcRect/>
          <a:stretch>
            <a:fillRect/>
          </a:stretch>
        </p:blipFill>
        <p:spPr bwMode="auto">
          <a:xfrm>
            <a:off x="5290024" y="3781868"/>
            <a:ext cx="909876" cy="797658"/>
          </a:xfrm>
          <a:prstGeom prst="rect">
            <a:avLst/>
          </a:prstGeom>
          <a:noFill/>
        </p:spPr>
      </p:pic>
      <p:pic>
        <p:nvPicPr>
          <p:cNvPr id="25604" name="Picture 4" descr="http://www.mindfuleatingtips.com/wp-content/uploads/2015/03/Action-Plan.jpg"/>
          <p:cNvPicPr>
            <a:picLocks noChangeAspect="1" noChangeArrowheads="1"/>
          </p:cNvPicPr>
          <p:nvPr/>
        </p:nvPicPr>
        <p:blipFill>
          <a:blip r:embed="rId7" cstate="print"/>
          <a:srcRect/>
          <a:stretch>
            <a:fillRect/>
          </a:stretch>
        </p:blipFill>
        <p:spPr bwMode="auto">
          <a:xfrm>
            <a:off x="3095571" y="3445810"/>
            <a:ext cx="2041351" cy="1469773"/>
          </a:xfrm>
          <a:prstGeom prst="rect">
            <a:avLst/>
          </a:prstGeom>
          <a:noFill/>
        </p:spPr>
      </p:pic>
      <p:sp>
        <p:nvSpPr>
          <p:cNvPr id="8" name="Notched Right Arrow 7"/>
          <p:cNvSpPr/>
          <p:nvPr/>
        </p:nvSpPr>
        <p:spPr>
          <a:xfrm rot="8884437">
            <a:off x="4154304" y="3019111"/>
            <a:ext cx="1085632" cy="20393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endParaRPr lang="en-GB" sz="1013" dirty="0"/>
          </a:p>
        </p:txBody>
      </p:sp>
      <p:sp>
        <p:nvSpPr>
          <p:cNvPr id="9" name="TextBox 8"/>
          <p:cNvSpPr txBox="1"/>
          <p:nvPr/>
        </p:nvSpPr>
        <p:spPr>
          <a:xfrm>
            <a:off x="3248671" y="3649946"/>
            <a:ext cx="1735149" cy="248209"/>
          </a:xfrm>
          <a:prstGeom prst="rect">
            <a:avLst/>
          </a:prstGeom>
          <a:solidFill>
            <a:srgbClr val="002060"/>
          </a:solidFill>
        </p:spPr>
        <p:txBody>
          <a:bodyPr wrap="square" rtlCol="0">
            <a:spAutoFit/>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013" dirty="0">
                <a:solidFill>
                  <a:schemeClr val="bg1"/>
                </a:solidFill>
              </a:rPr>
              <a:t>SEN Support</a:t>
            </a:r>
          </a:p>
        </p:txBody>
      </p:sp>
    </p:spTree>
    <p:extLst>
      <p:ext uri="{BB962C8B-B14F-4D97-AF65-F5344CB8AC3E}">
        <p14:creationId xmlns:p14="http://schemas.microsoft.com/office/powerpoint/2010/main" val="415045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5604"/>
                                        </p:tgtEl>
                                        <p:attrNameLst>
                                          <p:attrName>style.visibility</p:attrName>
                                        </p:attrNameLst>
                                      </p:cBhvr>
                                      <p:to>
                                        <p:strVal val="visible"/>
                                      </p:to>
                                    </p:set>
                                    <p:animEffect transition="in" filter="fade">
                                      <p:cBhvr>
                                        <p:cTn id="24" dur="500"/>
                                        <p:tgtEl>
                                          <p:spTgt spid="2560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615590" y="956295"/>
            <a:ext cx="2551690" cy="1454874"/>
          </a:xfrm>
          <a:prstGeom prst="wedgeRoundRectCallout">
            <a:avLst>
              <a:gd name="adj1" fmla="val -33052"/>
              <a:gd name="adj2" fmla="val 766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013" i="1" dirty="0">
                <a:solidFill>
                  <a:schemeClr val="tx1"/>
                </a:solidFill>
              </a:rPr>
              <a:t>Invaluable. This is an opportunity </a:t>
            </a:r>
            <a:r>
              <a:rPr lang="en-GB" sz="1134" i="1" dirty="0">
                <a:solidFill>
                  <a:schemeClr val="tx1"/>
                </a:solidFill>
              </a:rPr>
              <a:t>to discuss children on an anonymous basis and ask for help and advice, not only from the EP but from other colleagues in the LA; drawing on their knowledge and expertise to aid with meeting need and improving </a:t>
            </a:r>
            <a:r>
              <a:rPr lang="en-GB" sz="1013" i="1" dirty="0">
                <a:solidFill>
                  <a:schemeClr val="tx1"/>
                </a:solidFill>
              </a:rPr>
              <a:t>outcomes</a:t>
            </a:r>
            <a:endParaRPr lang="en-GB" sz="992" dirty="0">
              <a:solidFill>
                <a:schemeClr val="tx1"/>
              </a:solidFill>
            </a:endParaRPr>
          </a:p>
        </p:txBody>
      </p:sp>
      <p:sp>
        <p:nvSpPr>
          <p:cNvPr id="6" name="Rectangular Callout 5"/>
          <p:cNvSpPr/>
          <p:nvPr/>
        </p:nvSpPr>
        <p:spPr>
          <a:xfrm>
            <a:off x="5290023" y="1027480"/>
            <a:ext cx="2866156" cy="1576684"/>
          </a:xfrm>
          <a:prstGeom prst="wedgeRectCallout">
            <a:avLst>
              <a:gd name="adj1" fmla="val -2701"/>
              <a:gd name="adj2" fmla="val 6418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134" i="1" dirty="0">
                <a:solidFill>
                  <a:schemeClr val="tx1"/>
                </a:solidFill>
              </a:rPr>
              <a:t>An ANP meeting is a valuable joining of resources. When cases are presented we can all think of a child we have had in our own schools with similar difficulties. This means that we can share strategies but also we may have a child in our school who has similar challenges and taking note of the strategies given saves us from needing to bring that case to an ANP </a:t>
            </a:r>
            <a:r>
              <a:rPr lang="en-GB" sz="1013" i="1" dirty="0">
                <a:solidFill>
                  <a:schemeClr val="tx1"/>
                </a:solidFill>
              </a:rPr>
              <a:t>meeting</a:t>
            </a:r>
            <a:endParaRPr lang="en-GB" sz="1013" dirty="0">
              <a:solidFill>
                <a:schemeClr val="tx1"/>
              </a:solidFill>
            </a:endParaRPr>
          </a:p>
        </p:txBody>
      </p:sp>
      <p:sp>
        <p:nvSpPr>
          <p:cNvPr id="7" name="Oval Callout 6"/>
          <p:cNvSpPr/>
          <p:nvPr/>
        </p:nvSpPr>
        <p:spPr>
          <a:xfrm>
            <a:off x="2891435" y="2476168"/>
            <a:ext cx="2660839" cy="1990101"/>
          </a:xfrm>
          <a:prstGeom prst="wedgeEllipseCallou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134" i="1" dirty="0">
                <a:solidFill>
                  <a:schemeClr val="tx1"/>
                </a:solidFill>
              </a:rPr>
              <a:t>ANP meetings are so valuable for us as SENCOS to be able again have professional conversations, provide support and advice and be supported by others who understand this challenging role. The EP being part of this also provide amazing support</a:t>
            </a:r>
            <a:endParaRPr lang="en-GB" sz="1134" dirty="0">
              <a:solidFill>
                <a:schemeClr val="tx1"/>
              </a:solidFill>
            </a:endParaRPr>
          </a:p>
        </p:txBody>
      </p:sp>
      <p:pic>
        <p:nvPicPr>
          <p:cNvPr id="9" name="Content Placeholder 8" descr="C:\Users\Emily Moore\AppData\Local\Microsoft\Windows\Temporary Internet Files\Content.IE5\X8F2306C\man-156584_640[1].png"/>
          <p:cNvPicPr>
            <a:picLocks noGrp="1" noChangeAspect="1" noChangeArrowheads="1"/>
          </p:cNvPicPr>
          <p:nvPr>
            <p:ph idx="1"/>
          </p:nvPr>
        </p:nvPicPr>
        <p:blipFill>
          <a:blip r:embed="rId3" cstate="print"/>
          <a:srcRect/>
          <a:stretch>
            <a:fillRect/>
          </a:stretch>
        </p:blipFill>
        <p:spPr bwMode="auto">
          <a:xfrm>
            <a:off x="1513522" y="2782371"/>
            <a:ext cx="1178781" cy="969642"/>
          </a:xfrm>
          <a:prstGeom prst="rect">
            <a:avLst/>
          </a:prstGeom>
          <a:noFill/>
        </p:spPr>
      </p:pic>
      <p:pic>
        <p:nvPicPr>
          <p:cNvPr id="10" name="Picture 16" descr="http://www.clipart-box.com/zoom/girl-face121212.jpg"/>
          <p:cNvPicPr>
            <a:picLocks noChangeAspect="1" noChangeArrowheads="1"/>
          </p:cNvPicPr>
          <p:nvPr/>
        </p:nvPicPr>
        <p:blipFill>
          <a:blip r:embed="rId4" cstate="print"/>
          <a:srcRect/>
          <a:stretch>
            <a:fillRect/>
          </a:stretch>
        </p:blipFill>
        <p:spPr bwMode="auto">
          <a:xfrm>
            <a:off x="4067345" y="4531268"/>
            <a:ext cx="918608" cy="918608"/>
          </a:xfrm>
          <a:prstGeom prst="rect">
            <a:avLst/>
          </a:prstGeom>
          <a:noFill/>
        </p:spPr>
      </p:pic>
      <p:pic>
        <p:nvPicPr>
          <p:cNvPr id="11" name="Picture 10" descr="C:\Users\Emily Moore\AppData\Local\Microsoft\Windows\Temporary Internet Files\Content.IE5\2K637ZZE\Woman[1].png"/>
          <p:cNvPicPr>
            <a:picLocks noChangeAspect="1" noChangeArrowheads="1"/>
          </p:cNvPicPr>
          <p:nvPr/>
        </p:nvPicPr>
        <p:blipFill>
          <a:blip r:embed="rId5" cstate="print"/>
          <a:srcRect/>
          <a:stretch>
            <a:fillRect/>
          </a:stretch>
        </p:blipFill>
        <p:spPr bwMode="auto">
          <a:xfrm>
            <a:off x="5698293" y="2935472"/>
            <a:ext cx="1080094" cy="1080094"/>
          </a:xfrm>
          <a:prstGeom prst="rect">
            <a:avLst/>
          </a:prstGeom>
          <a:noFill/>
        </p:spPr>
      </p:pic>
    </p:spTree>
    <p:extLst>
      <p:ext uri="{BB962C8B-B14F-4D97-AF65-F5344CB8AC3E}">
        <p14:creationId xmlns:p14="http://schemas.microsoft.com/office/powerpoint/2010/main" val="256165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1411455" y="945154"/>
            <a:ext cx="3113061" cy="1633081"/>
          </a:xfrm>
          <a:prstGeom prst="wedgeRectCallout">
            <a:avLst>
              <a:gd name="adj1" fmla="val -27510"/>
              <a:gd name="adj2" fmla="val 6624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buNone/>
            </a:pPr>
            <a:r>
              <a:rPr lang="en-GB" sz="1134" i="1" dirty="0">
                <a:solidFill>
                  <a:schemeClr val="tx1"/>
                </a:solidFill>
              </a:rPr>
              <a:t>Invaluable. Sharing concerns, asking questions, sharing good practice and ideas is so important and can be done at these meetings. It is the only 'safe' space SENDCo's can get to together to share concerns and current issues and provision questions, the support of the EP helps to facilitate and develop this. Being a SENDCo can be very lonely and this time and group is of huge </a:t>
            </a:r>
            <a:r>
              <a:rPr lang="en-GB" sz="1013" i="1" dirty="0">
                <a:solidFill>
                  <a:schemeClr val="tx1"/>
                </a:solidFill>
              </a:rPr>
              <a:t>support</a:t>
            </a:r>
            <a:endParaRPr lang="en-GB" sz="992" dirty="0">
              <a:solidFill>
                <a:schemeClr val="tx1"/>
              </a:solidFill>
              <a:latin typeface="Bell MT" pitchFamily="18" charset="0"/>
            </a:endParaRPr>
          </a:p>
        </p:txBody>
      </p:sp>
      <p:sp>
        <p:nvSpPr>
          <p:cNvPr id="5" name="Rounded Rectangular Callout 4"/>
          <p:cNvSpPr/>
          <p:nvPr/>
        </p:nvSpPr>
        <p:spPr>
          <a:xfrm>
            <a:off x="5187956" y="1047222"/>
            <a:ext cx="1990318" cy="2296521"/>
          </a:xfrm>
          <a:prstGeom prst="wedgeRoundRectCallout">
            <a:avLst>
              <a:gd name="adj1" fmla="val -11311"/>
              <a:gd name="adj2" fmla="val 63831"/>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lgn="ctr"/>
            <a:r>
              <a:rPr lang="en-GB" sz="1013" i="1" dirty="0">
                <a:solidFill>
                  <a:schemeClr val="tx1"/>
                </a:solidFill>
              </a:rPr>
              <a:t>This is a really useful meeting and gives us a chance to work collaboratively, share ideas and look at cases with a 'fresh pair of eyes'. </a:t>
            </a:r>
            <a:endParaRPr lang="en-GB" sz="1134" dirty="0">
              <a:solidFill>
                <a:schemeClr val="tx1"/>
              </a:solidFill>
            </a:endParaRPr>
          </a:p>
        </p:txBody>
      </p:sp>
      <p:sp>
        <p:nvSpPr>
          <p:cNvPr id="6" name="Oval Callout 5"/>
          <p:cNvSpPr/>
          <p:nvPr/>
        </p:nvSpPr>
        <p:spPr>
          <a:xfrm>
            <a:off x="2330063" y="2935472"/>
            <a:ext cx="2959960" cy="1633081"/>
          </a:xfrm>
          <a:prstGeom prst="wedgeEllipseCallout">
            <a:avLst>
              <a:gd name="adj1" fmla="val 17585"/>
              <a:gd name="adj2" fmla="val 6362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r>
              <a:rPr lang="en-GB" sz="1013" i="1" dirty="0">
                <a:solidFill>
                  <a:schemeClr val="tx1"/>
                </a:solidFill>
              </a:rPr>
              <a:t>As a relatively new SENCO, I have found the chance to work with more experienced colleagues and share my concerns about the children I work with hugely beneficial.</a:t>
            </a:r>
            <a:endParaRPr lang="en-GB" sz="1013" dirty="0">
              <a:solidFill>
                <a:schemeClr val="tx1"/>
              </a:solidFill>
            </a:endParaRPr>
          </a:p>
        </p:txBody>
      </p:sp>
      <p:pic>
        <p:nvPicPr>
          <p:cNvPr id="7" name="Picture 14" descr="http://4vector.com/i/free-vector-woman-clip-art_106701_Woman_clip_art_hight.png"/>
          <p:cNvPicPr>
            <a:picLocks noGrp="1" noChangeAspect="1" noChangeArrowheads="1"/>
          </p:cNvPicPr>
          <p:nvPr>
            <p:ph idx="1"/>
          </p:nvPr>
        </p:nvPicPr>
        <p:blipFill>
          <a:blip r:embed="rId2" cstate="print"/>
          <a:srcRect/>
          <a:stretch>
            <a:fillRect/>
          </a:stretch>
        </p:blipFill>
        <p:spPr bwMode="auto">
          <a:xfrm>
            <a:off x="5647260" y="3649945"/>
            <a:ext cx="930890" cy="730573"/>
          </a:xfrm>
          <a:prstGeom prst="rect">
            <a:avLst/>
          </a:prstGeom>
          <a:noFill/>
        </p:spPr>
      </p:pic>
      <p:pic>
        <p:nvPicPr>
          <p:cNvPr id="8" name="Picture 11" descr="C:\Users\Emily Moore\AppData\Local\Microsoft\Windows\Temporary Internet Files\Content.IE5\DXFKW7P2\Serious-woman[1].png"/>
          <p:cNvPicPr>
            <a:picLocks noChangeAspect="1" noChangeArrowheads="1"/>
          </p:cNvPicPr>
          <p:nvPr/>
        </p:nvPicPr>
        <p:blipFill>
          <a:blip r:embed="rId3" cstate="print"/>
          <a:srcRect/>
          <a:stretch>
            <a:fillRect/>
          </a:stretch>
        </p:blipFill>
        <p:spPr bwMode="auto">
          <a:xfrm>
            <a:off x="4218314" y="4670621"/>
            <a:ext cx="776601" cy="714473"/>
          </a:xfrm>
          <a:prstGeom prst="rect">
            <a:avLst/>
          </a:prstGeom>
          <a:noFill/>
        </p:spPr>
      </p:pic>
      <p:pic>
        <p:nvPicPr>
          <p:cNvPr id="9" name="Picture 2" descr="C:\Users\Emily Moore\AppData\Local\Microsoft\Windows\Temporary Internet Files\Content.IE5\PSDUB1Z4\teacher-359311_640[1].png"/>
          <p:cNvPicPr>
            <a:picLocks noChangeAspect="1" noChangeArrowheads="1"/>
          </p:cNvPicPr>
          <p:nvPr/>
        </p:nvPicPr>
        <p:blipFill>
          <a:blip r:embed="rId4" cstate="print"/>
          <a:srcRect/>
          <a:stretch>
            <a:fillRect/>
          </a:stretch>
        </p:blipFill>
        <p:spPr bwMode="auto">
          <a:xfrm>
            <a:off x="1462488" y="2833405"/>
            <a:ext cx="816541" cy="816541"/>
          </a:xfrm>
          <a:prstGeom prst="rect">
            <a:avLst/>
          </a:prstGeom>
          <a:noFill/>
        </p:spPr>
      </p:pic>
    </p:spTree>
    <p:extLst>
      <p:ext uri="{BB962C8B-B14F-4D97-AF65-F5344CB8AC3E}">
        <p14:creationId xmlns:p14="http://schemas.microsoft.com/office/powerpoint/2010/main" val="28587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4123" y="390591"/>
            <a:ext cx="5832515" cy="3970716"/>
          </a:xfrm>
        </p:spPr>
        <p:txBody>
          <a:bodyPr/>
          <a:lstStyle>
            <a:defPPr>
              <a:defRPr lang="en-US"/>
            </a:defPPr>
            <a:lvl1pPr marL="0" algn="l" defTabSz="725942" rtl="0" eaLnBrk="1" latinLnBrk="0" hangingPunct="1">
              <a:defRPr sz="1429" kern="1200">
                <a:solidFill>
                  <a:schemeClr val="tx1"/>
                </a:solidFill>
                <a:latin typeface="+mn-lt"/>
                <a:ea typeface="+mn-ea"/>
                <a:cs typeface="+mn-cs"/>
              </a:defRPr>
            </a:lvl1pPr>
            <a:lvl2pPr marL="362971" algn="l" defTabSz="725942" rtl="0" eaLnBrk="1" latinLnBrk="0" hangingPunct="1">
              <a:defRPr sz="1429" kern="1200">
                <a:solidFill>
                  <a:schemeClr val="tx1"/>
                </a:solidFill>
                <a:latin typeface="+mn-lt"/>
                <a:ea typeface="+mn-ea"/>
                <a:cs typeface="+mn-cs"/>
              </a:defRPr>
            </a:lvl2pPr>
            <a:lvl3pPr marL="725942" algn="l" defTabSz="725942" rtl="0" eaLnBrk="1" latinLnBrk="0" hangingPunct="1">
              <a:defRPr sz="1429" kern="1200">
                <a:solidFill>
                  <a:schemeClr val="tx1"/>
                </a:solidFill>
                <a:latin typeface="+mn-lt"/>
                <a:ea typeface="+mn-ea"/>
                <a:cs typeface="+mn-cs"/>
              </a:defRPr>
            </a:lvl3pPr>
            <a:lvl4pPr marL="1088913" algn="l" defTabSz="725942" rtl="0" eaLnBrk="1" latinLnBrk="0" hangingPunct="1">
              <a:defRPr sz="1429" kern="1200">
                <a:solidFill>
                  <a:schemeClr val="tx1"/>
                </a:solidFill>
                <a:latin typeface="+mn-lt"/>
                <a:ea typeface="+mn-ea"/>
                <a:cs typeface="+mn-cs"/>
              </a:defRPr>
            </a:lvl4pPr>
            <a:lvl5pPr marL="1451884" algn="l" defTabSz="725942" rtl="0" eaLnBrk="1" latinLnBrk="0" hangingPunct="1">
              <a:defRPr sz="1429" kern="1200">
                <a:solidFill>
                  <a:schemeClr val="tx1"/>
                </a:solidFill>
                <a:latin typeface="+mn-lt"/>
                <a:ea typeface="+mn-ea"/>
                <a:cs typeface="+mn-cs"/>
              </a:defRPr>
            </a:lvl5pPr>
            <a:lvl6pPr marL="1814855" algn="l" defTabSz="725942" rtl="0" eaLnBrk="1" latinLnBrk="0" hangingPunct="1">
              <a:defRPr sz="1429" kern="1200">
                <a:solidFill>
                  <a:schemeClr val="tx1"/>
                </a:solidFill>
                <a:latin typeface="+mn-lt"/>
                <a:ea typeface="+mn-ea"/>
                <a:cs typeface="+mn-cs"/>
              </a:defRPr>
            </a:lvl6pPr>
            <a:lvl7pPr marL="2177826" algn="l" defTabSz="725942" rtl="0" eaLnBrk="1" latinLnBrk="0" hangingPunct="1">
              <a:defRPr sz="1429" kern="1200">
                <a:solidFill>
                  <a:schemeClr val="tx1"/>
                </a:solidFill>
                <a:latin typeface="+mn-lt"/>
                <a:ea typeface="+mn-ea"/>
                <a:cs typeface="+mn-cs"/>
              </a:defRPr>
            </a:lvl7pPr>
            <a:lvl8pPr marL="2540798" algn="l" defTabSz="725942" rtl="0" eaLnBrk="1" latinLnBrk="0" hangingPunct="1">
              <a:defRPr sz="1429" kern="1200">
                <a:solidFill>
                  <a:schemeClr val="tx1"/>
                </a:solidFill>
                <a:latin typeface="+mn-lt"/>
                <a:ea typeface="+mn-ea"/>
                <a:cs typeface="+mn-cs"/>
              </a:defRPr>
            </a:lvl8pPr>
            <a:lvl9pPr marL="2903769" algn="l" defTabSz="725942" rtl="0" eaLnBrk="1" latinLnBrk="0" hangingPunct="1">
              <a:defRPr sz="1429" kern="1200">
                <a:solidFill>
                  <a:schemeClr val="tx1"/>
                </a:solidFill>
                <a:latin typeface="+mn-lt"/>
                <a:ea typeface="+mn-ea"/>
                <a:cs typeface="+mn-cs"/>
              </a:defRPr>
            </a:lvl9pPr>
          </a:lstStyle>
          <a:p>
            <a:pPr>
              <a:buNone/>
            </a:pPr>
            <a:r>
              <a:rPr lang="en-GB" sz="1417" b="1" dirty="0"/>
              <a:t>The perfect recipe …..</a:t>
            </a:r>
          </a:p>
          <a:p>
            <a:pPr>
              <a:buNone/>
            </a:pPr>
            <a:endParaRPr lang="en-GB" sz="1417" b="1" dirty="0"/>
          </a:p>
          <a:p>
            <a:pPr>
              <a:buNone/>
            </a:pPr>
            <a:endParaRPr lang="en-GB" sz="1417" dirty="0"/>
          </a:p>
          <a:p>
            <a:pPr>
              <a:buNone/>
            </a:pPr>
            <a:r>
              <a:rPr lang="en-GB" sz="1417" dirty="0"/>
              <a:t>……….to avoid the perfect storm or drizzle:</a:t>
            </a:r>
          </a:p>
          <a:p>
            <a:pPr>
              <a:buNone/>
            </a:pPr>
            <a:endParaRPr lang="en-GB" sz="1417" u="sng" dirty="0"/>
          </a:p>
          <a:p>
            <a:pPr>
              <a:buNone/>
            </a:pPr>
            <a:r>
              <a:rPr lang="en-GB" sz="1417" dirty="0">
                <a:solidFill>
                  <a:srgbClr val="00B0F0"/>
                </a:solidFill>
              </a:rPr>
              <a:t>Attendance:</a:t>
            </a:r>
            <a:r>
              <a:rPr lang="en-GB" sz="1417" dirty="0"/>
              <a:t>  all SENDCOs and other school SLT, relevant EP/EPs</a:t>
            </a:r>
          </a:p>
          <a:p>
            <a:pPr>
              <a:buNone/>
            </a:pPr>
            <a:endParaRPr lang="en-GB" sz="1417" dirty="0"/>
          </a:p>
          <a:p>
            <a:pPr>
              <a:buNone/>
            </a:pPr>
            <a:r>
              <a:rPr lang="en-GB" sz="1417" dirty="0">
                <a:solidFill>
                  <a:srgbClr val="00B0F0"/>
                </a:solidFill>
              </a:rPr>
              <a:t>Discussion:</a:t>
            </a:r>
            <a:r>
              <a:rPr lang="en-GB" sz="1417" dirty="0"/>
              <a:t>  process, time commitments, rights/ethics/confidentiality, HT 	      support to SENDCOs, SENDCO responsibilities (to the group,    	       parents and school staff), EP priority work (core vs traded)</a:t>
            </a:r>
          </a:p>
          <a:p>
            <a:pPr>
              <a:buNone/>
            </a:pPr>
            <a:endParaRPr lang="en-GB" sz="1417" dirty="0">
              <a:solidFill>
                <a:srgbClr val="00B0F0"/>
              </a:solidFill>
            </a:endParaRPr>
          </a:p>
          <a:p>
            <a:pPr>
              <a:buNone/>
            </a:pPr>
            <a:r>
              <a:rPr lang="en-GB" sz="1417" dirty="0">
                <a:solidFill>
                  <a:srgbClr val="00B0F0"/>
                </a:solidFill>
              </a:rPr>
              <a:t>Administration:</a:t>
            </a:r>
            <a:r>
              <a:rPr lang="en-GB" sz="1417" dirty="0"/>
              <a:t> ANP paperwork for all, email addresses shared, date set for  	             first meeting</a:t>
            </a:r>
          </a:p>
          <a:p>
            <a:pPr>
              <a:buNone/>
            </a:pPr>
            <a:endParaRPr lang="en-GB" dirty="0"/>
          </a:p>
        </p:txBody>
      </p:sp>
      <p:pic>
        <p:nvPicPr>
          <p:cNvPr id="1027" name="Picture 3" descr="C:\Users\JayneWhitton\AppData\Local\Microsoft\Windows\Temporary Internet Files\Content.IE5\DD6UGELF\kaboo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1058" y="1117349"/>
            <a:ext cx="1406183" cy="9263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A56FB0F-EA65-064D-5875-B6651E16F0F4}"/>
              </a:ext>
            </a:extLst>
          </p:cNvPr>
          <p:cNvSpPr txBox="1"/>
          <p:nvPr/>
        </p:nvSpPr>
        <p:spPr>
          <a:xfrm>
            <a:off x="332800" y="4734122"/>
            <a:ext cx="7975159" cy="615553"/>
          </a:xfrm>
          <a:prstGeom prst="rect">
            <a:avLst/>
          </a:prstGeom>
          <a:noFill/>
        </p:spPr>
        <p:txBody>
          <a:bodyPr wrap="square" rtlCol="0">
            <a:spAutoFit/>
          </a:bodyPr>
          <a:lstStyle/>
          <a:p>
            <a:r>
              <a:rPr lang="en-GB" dirty="0"/>
              <a:t>Any colleagues need information about their local ANP should contact Jayne Whitton:</a:t>
            </a:r>
          </a:p>
          <a:p>
            <a:r>
              <a:rPr lang="en-GB" dirty="0">
                <a:hlinkClick r:id="rId4"/>
              </a:rPr>
              <a:t>jayne.whitton@kirklees.gov.uk</a:t>
            </a:r>
            <a:r>
              <a:rPr lang="en-GB" dirty="0"/>
              <a:t> </a:t>
            </a:r>
          </a:p>
        </p:txBody>
      </p:sp>
    </p:spTree>
    <p:extLst>
      <p:ext uri="{BB962C8B-B14F-4D97-AF65-F5344CB8AC3E}">
        <p14:creationId xmlns:p14="http://schemas.microsoft.com/office/powerpoint/2010/main" val="38481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3C9DEE-09B4-19AF-FF07-7C26A99BF4E7}"/>
              </a:ext>
            </a:extLst>
          </p:cNvPr>
          <p:cNvSpPr>
            <a:spLocks noGrp="1"/>
          </p:cNvSpPr>
          <p:nvPr>
            <p:ph type="subTitle" idx="1"/>
          </p:nvPr>
        </p:nvSpPr>
        <p:spPr/>
        <p:txBody>
          <a:bodyPr/>
          <a:lstStyle/>
          <a:p>
            <a:endParaRPr lang="en-GB" dirty="0"/>
          </a:p>
        </p:txBody>
      </p:sp>
      <p:pic>
        <p:nvPicPr>
          <p:cNvPr id="5" name="Picture 4">
            <a:extLst>
              <a:ext uri="{FF2B5EF4-FFF2-40B4-BE49-F238E27FC236}">
                <a16:creationId xmlns:a16="http://schemas.microsoft.com/office/drawing/2014/main" id="{4BAA593C-F1B8-736B-125E-6CC5EF6FDC63}"/>
              </a:ext>
            </a:extLst>
          </p:cNvPr>
          <p:cNvPicPr>
            <a:picLocks noChangeAspect="1"/>
          </p:cNvPicPr>
          <p:nvPr/>
        </p:nvPicPr>
        <p:blipFill>
          <a:blip r:embed="rId2"/>
          <a:stretch>
            <a:fillRect/>
          </a:stretch>
        </p:blipFill>
        <p:spPr>
          <a:xfrm>
            <a:off x="2082800" y="484187"/>
            <a:ext cx="4919926" cy="2140421"/>
          </a:xfrm>
          <a:prstGeom prst="rect">
            <a:avLst/>
          </a:prstGeom>
        </p:spPr>
      </p:pic>
      <p:pic>
        <p:nvPicPr>
          <p:cNvPr id="7" name="Picture 6">
            <a:extLst>
              <a:ext uri="{FF2B5EF4-FFF2-40B4-BE49-F238E27FC236}">
                <a16:creationId xmlns:a16="http://schemas.microsoft.com/office/drawing/2014/main" id="{607C1D94-C285-B957-AC0E-E9F94982EEDE}"/>
              </a:ext>
            </a:extLst>
          </p:cNvPr>
          <p:cNvPicPr>
            <a:picLocks noChangeAspect="1"/>
          </p:cNvPicPr>
          <p:nvPr/>
        </p:nvPicPr>
        <p:blipFill>
          <a:blip r:embed="rId3"/>
          <a:stretch>
            <a:fillRect/>
          </a:stretch>
        </p:blipFill>
        <p:spPr>
          <a:xfrm>
            <a:off x="540015" y="2292111"/>
            <a:ext cx="7689586" cy="2641461"/>
          </a:xfrm>
          <a:prstGeom prst="rect">
            <a:avLst/>
          </a:prstGeom>
        </p:spPr>
      </p:pic>
      <p:sp>
        <p:nvSpPr>
          <p:cNvPr id="9" name="TextBox 8">
            <a:extLst>
              <a:ext uri="{FF2B5EF4-FFF2-40B4-BE49-F238E27FC236}">
                <a16:creationId xmlns:a16="http://schemas.microsoft.com/office/drawing/2014/main" id="{6B2CEAD2-0451-610D-3BBA-D98E8BF4B446}"/>
              </a:ext>
            </a:extLst>
          </p:cNvPr>
          <p:cNvSpPr txBox="1"/>
          <p:nvPr/>
        </p:nvSpPr>
        <p:spPr>
          <a:xfrm>
            <a:off x="1572947" y="4933572"/>
            <a:ext cx="8170333" cy="830997"/>
          </a:xfrm>
          <a:prstGeom prst="rect">
            <a:avLst/>
          </a:prstGeom>
          <a:noFill/>
        </p:spPr>
        <p:txBody>
          <a:bodyPr wrap="square">
            <a:spAutoFit/>
          </a:bodyPr>
          <a:lstStyle/>
          <a:p>
            <a:r>
              <a:rPr lang="en-GB" sz="2400" dirty="0">
                <a:hlinkClick r:id="rId4"/>
              </a:rPr>
              <a:t>Home :: West Yorkshire Healthier Together (wyhealthiertogether.nhs.uk)</a:t>
            </a:r>
            <a:endParaRPr lang="en-GB" sz="2400" dirty="0"/>
          </a:p>
        </p:txBody>
      </p:sp>
    </p:spTree>
    <p:extLst>
      <p:ext uri="{BB962C8B-B14F-4D97-AF65-F5344CB8AC3E}">
        <p14:creationId xmlns:p14="http://schemas.microsoft.com/office/powerpoint/2010/main" val="4213590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3F19F80-29E1-DACA-3534-3DB1AE7A8AAD}"/>
              </a:ext>
            </a:extLst>
          </p:cNvPr>
          <p:cNvSpPr>
            <a:spLocks noGrp="1" noChangeArrowheads="1"/>
          </p:cNvSpPr>
          <p:nvPr>
            <p:ph type="ctrTitle"/>
          </p:nvPr>
        </p:nvSpPr>
        <p:spPr bwMode="auto">
          <a:xfrm>
            <a:off x="491784" y="295860"/>
            <a:ext cx="787787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You may be aware that there are new updates to the JCQ exam access arrangements process for Form 8s. I have found a good (and free!) online course on the updates with Nick Lait, provided by Real Group training. It also has 3 SASC level accredited CPD hours when you complete the activities. I thought it may be useful for your secondary and FE SENDCos and exams officers. Here is the link:</a:t>
            </a:r>
            <a:endParaRPr kumimoji="0" lang="en-GB"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2"/>
              </a:rPr>
              <a:t>https://realtraining.co.uk/free-access-arrangements-update-course</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29647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F32E86B-850E-C05D-A637-2FE705B825FA}"/>
              </a:ext>
            </a:extLst>
          </p:cNvPr>
          <p:cNvSpPr>
            <a:spLocks noGrp="1" noChangeArrowheads="1"/>
          </p:cNvSpPr>
          <p:nvPr>
            <p:ph type="ctrTitle"/>
          </p:nvPr>
        </p:nvSpPr>
        <p:spPr bwMode="auto">
          <a:xfrm>
            <a:off x="546457" y="540187"/>
            <a:ext cx="76238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One important point to note is that the deadline for online applications has moved forwards from 31st to </a:t>
            </a:r>
            <a:r>
              <a:rPr kumimoji="0" lang="en-GB" altLang="en-US" sz="24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21st March 2023</a:t>
            </a: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900B1E11-F6C5-E116-F3AB-6A28E7686FE3}"/>
              </a:ext>
            </a:extLst>
          </p:cNvPr>
          <p:cNvSpPr>
            <a:spLocks noGrp="1" noChangeArrowheads="1"/>
          </p:cNvSpPr>
          <p:nvPr>
            <p:ph type="subTitle" idx="1"/>
          </p:nvPr>
        </p:nvSpPr>
        <p:spPr bwMode="auto">
          <a:xfrm>
            <a:off x="373063" y="2050181"/>
            <a:ext cx="787346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If any schools do not have an in-house assessor with L7 and APC then I’d happy to talk to them if they want to discuss external assessor arrangements via </a:t>
            </a: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hlinkClick r:id="rId2"/>
              </a:rPr>
              <a:t>helen@dyslexiaresults.com</a:t>
            </a:r>
            <a:r>
              <a:rPr kumimoji="0" lang="en-GB"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62409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70EC-123F-6809-E9E9-35927261ABBB}"/>
              </a:ext>
            </a:extLst>
          </p:cNvPr>
          <p:cNvSpPr>
            <a:spLocks noGrp="1"/>
          </p:cNvSpPr>
          <p:nvPr>
            <p:ph type="ctrTitle"/>
          </p:nvPr>
        </p:nvSpPr>
        <p:spPr/>
        <p:txBody>
          <a:bodyPr/>
          <a:lstStyle/>
          <a:p>
            <a:r>
              <a:rPr lang="en-GB" dirty="0">
                <a:latin typeface="Comic Sans MS" panose="030F0702030302020204" pitchFamily="66" charset="0"/>
              </a:rPr>
              <a:t>Free events and webinars</a:t>
            </a:r>
            <a:br>
              <a:rPr lang="en-GB" dirty="0">
                <a:latin typeface="Comic Sans MS" panose="030F0702030302020204" pitchFamily="66" charset="0"/>
              </a:rPr>
            </a:br>
            <a:r>
              <a:rPr lang="en-GB" dirty="0">
                <a:latin typeface="Comic Sans MS" panose="030F0702030302020204" pitchFamily="66" charset="0"/>
              </a:rPr>
              <a:t>Therapeutic approaches to support in the classroom</a:t>
            </a:r>
            <a:br>
              <a:rPr lang="en-GB" dirty="0"/>
            </a:br>
            <a:endParaRPr lang="en-GB" dirty="0"/>
          </a:p>
        </p:txBody>
      </p:sp>
      <p:sp>
        <p:nvSpPr>
          <p:cNvPr id="3" name="Subtitle 2">
            <a:extLst>
              <a:ext uri="{FF2B5EF4-FFF2-40B4-BE49-F238E27FC236}">
                <a16:creationId xmlns:a16="http://schemas.microsoft.com/office/drawing/2014/main" id="{DA8A446C-3417-2B1E-2697-5A452581E54F}"/>
              </a:ext>
            </a:extLst>
          </p:cNvPr>
          <p:cNvSpPr>
            <a:spLocks noGrp="1"/>
          </p:cNvSpPr>
          <p:nvPr>
            <p:ph type="subTitle" idx="1"/>
          </p:nvPr>
        </p:nvSpPr>
        <p:spPr>
          <a:xfrm>
            <a:off x="465667" y="2845470"/>
            <a:ext cx="7730066" cy="1656856"/>
          </a:xfrm>
        </p:spPr>
        <p:txBody>
          <a:bodyPr/>
          <a:lstStyle/>
          <a:p>
            <a:r>
              <a:rPr lang="en-GB" sz="3600" u="sng" dirty="0">
                <a:solidFill>
                  <a:srgbClr val="96C11E"/>
                </a:solidFill>
                <a:effectLst/>
                <a:latin typeface="Tahoma" panose="020B0604030504040204" pitchFamily="34" charset="0"/>
                <a:ea typeface="Calibri" panose="020F0502020204030204" pitchFamily="34" charset="0"/>
                <a:hlinkClick r:id="rId2"/>
              </a:rPr>
              <a:t>webinars@witherslackgroup.co.uk</a:t>
            </a:r>
            <a:r>
              <a:rPr lang="en-GB" sz="3600" dirty="0">
                <a:solidFill>
                  <a:srgbClr val="5E6977"/>
                </a:solidFill>
                <a:effectLst/>
                <a:latin typeface="Tahoma" panose="020B0604030504040204" pitchFamily="34" charset="0"/>
                <a:ea typeface="Calibri" panose="020F0502020204030204" pitchFamily="34" charset="0"/>
              </a:rPr>
              <a:t>. </a:t>
            </a:r>
            <a:endParaRPr lang="en-GB" sz="3600" dirty="0"/>
          </a:p>
        </p:txBody>
      </p:sp>
    </p:spTree>
    <p:extLst>
      <p:ext uri="{BB962C8B-B14F-4D97-AF65-F5344CB8AC3E}">
        <p14:creationId xmlns:p14="http://schemas.microsoft.com/office/powerpoint/2010/main" val="30720900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8082-E639-FDAE-B6A7-1F8EF4BDC5AB}"/>
              </a:ext>
            </a:extLst>
          </p:cNvPr>
          <p:cNvSpPr>
            <a:spLocks noGrp="1"/>
          </p:cNvSpPr>
          <p:nvPr>
            <p:ph type="ctrTitle"/>
          </p:nvPr>
        </p:nvSpPr>
        <p:spPr/>
        <p:txBody>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4400" dirty="0"/>
              <a:t>Kirklees Virtual School </a:t>
            </a:r>
          </a:p>
        </p:txBody>
      </p:sp>
    </p:spTree>
    <p:extLst>
      <p:ext uri="{BB962C8B-B14F-4D97-AF65-F5344CB8AC3E}">
        <p14:creationId xmlns:p14="http://schemas.microsoft.com/office/powerpoint/2010/main" val="28544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7A7F-F669-251B-AA15-54C959233755}"/>
              </a:ext>
            </a:extLst>
          </p:cNvPr>
          <p:cNvSpPr>
            <a:spLocks noGrp="1"/>
          </p:cNvSpPr>
          <p:nvPr>
            <p:ph type="title"/>
          </p:nvPr>
        </p:nvSpPr>
        <p:spPr/>
        <p:txBody>
          <a:bodyP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2835" b="1" dirty="0">
                <a:latin typeface="Arial" panose="020B0604020202020204" pitchFamily="34" charset="0"/>
                <a:ea typeface="Calibri" panose="020F0502020204030204" pitchFamily="34" charset="0"/>
                <a:cs typeface="Times New Roman" panose="02020603050405020304" pitchFamily="18" charset="0"/>
              </a:rPr>
              <a:t>Eligibility for Specialist Outreach support</a:t>
            </a:r>
            <a:endParaRPr lang="en-GB" sz="2835" dirty="0"/>
          </a:p>
        </p:txBody>
      </p:sp>
      <p:sp>
        <p:nvSpPr>
          <p:cNvPr id="3" name="Content Placeholder 2">
            <a:extLst>
              <a:ext uri="{FF2B5EF4-FFF2-40B4-BE49-F238E27FC236}">
                <a16:creationId xmlns:a16="http://schemas.microsoft.com/office/drawing/2014/main" id="{4E06C33B-DC2F-98F8-1E45-55065D8A7502}"/>
              </a:ext>
            </a:extLst>
          </p:cNvPr>
          <p:cNvSpPr>
            <a:spLocks noGrp="1"/>
          </p:cNvSpPr>
          <p:nvPr>
            <p:ph idx="1"/>
          </p:nvPr>
        </p:nvSpPr>
        <p:spPr/>
        <p:txBody>
          <a:bodyP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pPr marL="0" indent="0" algn="just">
              <a:buNone/>
            </a:pP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276" dirty="0">
                <a:effectLst/>
                <a:latin typeface="Arial" panose="020B0604020202020204" pitchFamily="34" charset="0"/>
                <a:ea typeface="Calibri" panose="020F0502020204030204" pitchFamily="34" charset="0"/>
                <a:cs typeface="Times New Roman" panose="02020603050405020304" pitchFamily="18" charset="0"/>
              </a:rPr>
              <a:t>Young people with C&amp;L and/or SEMH in mainstream schools may benefit from accessing the specialist support available and will be considered for outreach if they meet the following criteria:</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marL="243013" lvl="0" indent="-243013" algn="just">
              <a:lnSpc>
                <a:spcPct val="107000"/>
              </a:lnSpc>
              <a:buFont typeface="Symbol" panose="05050102010706020507" pitchFamily="18" charset="2"/>
              <a:buChar char=""/>
            </a:pPr>
            <a:r>
              <a:rPr lang="en-GB" sz="1276" dirty="0">
                <a:effectLst/>
                <a:latin typeface="Arial" panose="020B0604020202020204" pitchFamily="34" charset="0"/>
                <a:ea typeface="Calibri" panose="020F0502020204030204" pitchFamily="34" charset="0"/>
                <a:cs typeface="Times New Roman" panose="02020603050405020304" pitchFamily="18" charset="0"/>
              </a:rPr>
              <a:t>They attend a Kirklees mainstream school.</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marL="243013" lvl="0" indent="-243013" algn="just">
              <a:lnSpc>
                <a:spcPct val="107000"/>
              </a:lnSpc>
              <a:buFont typeface="Symbol" panose="05050102010706020507" pitchFamily="18" charset="2"/>
              <a:buChar char=""/>
            </a:pPr>
            <a:r>
              <a:rPr lang="en-GB" sz="1276" dirty="0">
                <a:effectLst/>
                <a:latin typeface="Arial" panose="020B0604020202020204" pitchFamily="34" charset="0"/>
                <a:ea typeface="Calibri" panose="020F0502020204030204" pitchFamily="34" charset="0"/>
                <a:cs typeface="Times New Roman" panose="02020603050405020304" pitchFamily="18" charset="0"/>
              </a:rPr>
              <a:t>They have identified, assessed, or diagnosed C&amp;L/SEMH needs.  For many pupils, they may have some involvement from external mental health agencies like the Children and Adolescent Mental Health Services or the Children’s Emotional Wellbeing Services (CAMHS, ChEWS)</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marL="243013" lvl="0" indent="-243013" algn="just">
              <a:lnSpc>
                <a:spcPct val="107000"/>
              </a:lnSpc>
              <a:buFont typeface="Symbol" panose="05050102010706020507" pitchFamily="18" charset="2"/>
              <a:buChar char=""/>
            </a:pPr>
            <a:r>
              <a:rPr lang="en-GB" sz="1276" dirty="0">
                <a:effectLst/>
                <a:latin typeface="Arial" panose="020B0604020202020204" pitchFamily="34" charset="0"/>
                <a:ea typeface="Calibri" panose="020F0502020204030204" pitchFamily="34" charset="0"/>
                <a:cs typeface="Times New Roman" panose="02020603050405020304" pitchFamily="18" charset="0"/>
              </a:rPr>
              <a:t>They are at SEND Support stage and have a My Support Plan (MSP) or an Education, Health and Care Plan (EHCP).</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marL="243013" lvl="0" indent="-243013" algn="just">
              <a:lnSpc>
                <a:spcPct val="107000"/>
              </a:lnSpc>
              <a:buFont typeface="Symbol" panose="05050102010706020507" pitchFamily="18" charset="2"/>
              <a:buChar char=""/>
            </a:pPr>
            <a:r>
              <a:rPr lang="en-GB" sz="1276" dirty="0">
                <a:effectLst/>
                <a:latin typeface="Arial" panose="020B0604020202020204" pitchFamily="34" charset="0"/>
                <a:ea typeface="Calibri" panose="020F0502020204030204" pitchFamily="34" charset="0"/>
                <a:cs typeface="Times New Roman" panose="02020603050405020304" pitchFamily="18" charset="0"/>
              </a:rPr>
              <a:t>School have implemented interventions as part of the graduated approach and now require input from specialist provision staff.</a:t>
            </a:r>
            <a:endParaRPr lang="en-GB" dirty="0"/>
          </a:p>
        </p:txBody>
      </p:sp>
      <p:pic>
        <p:nvPicPr>
          <p:cNvPr id="5" name="Picture 4">
            <a:extLst>
              <a:ext uri="{FF2B5EF4-FFF2-40B4-BE49-F238E27FC236}">
                <a16:creationId xmlns:a16="http://schemas.microsoft.com/office/drawing/2014/main" id="{C3104266-FFBA-FE52-0C65-DB4E82E0D1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5578" y="4887020"/>
            <a:ext cx="1525185" cy="795670"/>
          </a:xfrm>
          <a:prstGeom prst="rect">
            <a:avLst/>
          </a:prstGeom>
          <a:noFill/>
        </p:spPr>
      </p:pic>
    </p:spTree>
    <p:extLst>
      <p:ext uri="{BB962C8B-B14F-4D97-AF65-F5344CB8AC3E}">
        <p14:creationId xmlns:p14="http://schemas.microsoft.com/office/powerpoint/2010/main" val="41717925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7D61-E372-25EA-1DEB-028E61F3A243}"/>
              </a:ext>
            </a:extLst>
          </p:cNvPr>
          <p:cNvSpPr>
            <a:spLocks noGrp="1"/>
          </p:cNvSpPr>
          <p:nvPr>
            <p:ph type="title"/>
          </p:nvPr>
        </p:nvSpPr>
        <p:spPr>
          <a:xfrm>
            <a:off x="412310" y="127564"/>
            <a:ext cx="6092665" cy="1248645"/>
          </a:xfrm>
        </p:spPr>
        <p:txBody>
          <a:bodyP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2800" dirty="0"/>
              <a:t>Kirklees Virtual School  - CLA with SEND</a:t>
            </a:r>
          </a:p>
        </p:txBody>
      </p:sp>
      <p:sp>
        <p:nvSpPr>
          <p:cNvPr id="3" name="Content Placeholder 2">
            <a:extLst>
              <a:ext uri="{FF2B5EF4-FFF2-40B4-BE49-F238E27FC236}">
                <a16:creationId xmlns:a16="http://schemas.microsoft.com/office/drawing/2014/main" id="{5DC193FF-398F-B1BE-2825-FEE38D0C61BE}"/>
              </a:ext>
            </a:extLst>
          </p:cNvPr>
          <p:cNvSpPr>
            <a:spLocks noGrp="1"/>
          </p:cNvSpPr>
          <p:nvPr>
            <p:ph idx="1"/>
          </p:nvPr>
        </p:nvSpPr>
        <p:spPr>
          <a:xfrm>
            <a:off x="412310" y="1068473"/>
            <a:ext cx="7605625" cy="2750397"/>
          </a:xfrm>
        </p:spPr>
        <p:txBody>
          <a:bodyPr>
            <a:no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2000" dirty="0"/>
              <a:t>New SEND Lead working across all age ranges with EHC and SEN Support</a:t>
            </a:r>
          </a:p>
          <a:p>
            <a:r>
              <a:rPr lang="en-GB" sz="2000" dirty="0"/>
              <a:t>Main Priorities : </a:t>
            </a:r>
          </a:p>
          <a:p>
            <a:pPr marL="0" indent="0">
              <a:buNone/>
            </a:pPr>
            <a:r>
              <a:rPr lang="en-GB" sz="2000" dirty="0"/>
              <a:t>	Reducing drift and delay,</a:t>
            </a:r>
          </a:p>
          <a:p>
            <a:pPr marL="0" indent="0">
              <a:buNone/>
            </a:pPr>
            <a:r>
              <a:rPr lang="en-GB" sz="2000" dirty="0"/>
              <a:t>	Ensuring appropriate provision that can meet need</a:t>
            </a:r>
          </a:p>
          <a:p>
            <a:pPr marL="0" indent="0">
              <a:buNone/>
            </a:pPr>
            <a:r>
              <a:rPr lang="en-GB" sz="2000" dirty="0"/>
              <a:t>	Ensuring needs are identified and supported</a:t>
            </a:r>
          </a:p>
          <a:p>
            <a:r>
              <a:rPr lang="en-GB" sz="2000" dirty="0"/>
              <a:t>Contact : Zara Costello  on </a:t>
            </a:r>
            <a:r>
              <a:rPr lang="en-GB" sz="2000" dirty="0">
                <a:hlinkClick r:id="rId2"/>
              </a:rPr>
              <a:t>Zarad.costello@kirklees.gov.uk</a:t>
            </a:r>
            <a:endParaRPr lang="en-GB" sz="2000" dirty="0"/>
          </a:p>
          <a:p>
            <a:pPr marL="0" indent="0">
              <a:buNone/>
            </a:pPr>
            <a:endParaRPr lang="en-GB" sz="2000" dirty="0"/>
          </a:p>
          <a:p>
            <a:pPr marL="0" indent="0">
              <a:buNone/>
            </a:pPr>
            <a:r>
              <a:rPr lang="en-GB" sz="2000" dirty="0"/>
              <a:t>Education Psychology planning meetings : Please could you ensure, if needed, you are raising with the EP team for any CLA who would benefit from input. Virtual school are also having planning meetings and will raise based on PEP meetings. </a:t>
            </a:r>
          </a:p>
        </p:txBody>
      </p:sp>
    </p:spTree>
    <p:extLst>
      <p:ext uri="{BB962C8B-B14F-4D97-AF65-F5344CB8AC3E}">
        <p14:creationId xmlns:p14="http://schemas.microsoft.com/office/powerpoint/2010/main" val="39470838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E3194-56FE-697B-E0D8-5035F190BF0B}"/>
              </a:ext>
            </a:extLst>
          </p:cNvPr>
          <p:cNvSpPr>
            <a:spLocks noGrp="1"/>
          </p:cNvSpPr>
          <p:nvPr>
            <p:ph type="title"/>
          </p:nvPr>
        </p:nvSpPr>
        <p:spPr>
          <a:xfrm>
            <a:off x="480043" y="576298"/>
            <a:ext cx="6092665" cy="498969"/>
          </a:xfrm>
        </p:spPr>
        <p:txBody>
          <a:bodyP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2400" dirty="0"/>
              <a:t>Changes to our systems and processes</a:t>
            </a:r>
          </a:p>
        </p:txBody>
      </p:sp>
      <p:sp>
        <p:nvSpPr>
          <p:cNvPr id="3" name="Content Placeholder 2">
            <a:extLst>
              <a:ext uri="{FF2B5EF4-FFF2-40B4-BE49-F238E27FC236}">
                <a16:creationId xmlns:a16="http://schemas.microsoft.com/office/drawing/2014/main" id="{03138476-2C25-B33E-1922-83B6B54C97AD}"/>
              </a:ext>
            </a:extLst>
          </p:cNvPr>
          <p:cNvSpPr>
            <a:spLocks noGrp="1"/>
          </p:cNvSpPr>
          <p:nvPr>
            <p:ph idx="1"/>
          </p:nvPr>
        </p:nvSpPr>
        <p:spPr>
          <a:xfrm>
            <a:off x="344576" y="1219688"/>
            <a:ext cx="7376741" cy="4884779"/>
          </a:xfrm>
        </p:spPr>
        <p:txBody>
          <a:bodyP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1800" b="1" u="sng" dirty="0"/>
              <a:t>EHCP’s for CLA</a:t>
            </a:r>
          </a:p>
          <a:p>
            <a:endParaRPr lang="en-GB" sz="1800" b="1" u="sng" dirty="0"/>
          </a:p>
          <a:p>
            <a:r>
              <a:rPr lang="en-GB" sz="1800" dirty="0"/>
              <a:t>We are requesting copies of EHC review documents and final EHC to be uploaded please for consistency of approaches</a:t>
            </a:r>
          </a:p>
          <a:p>
            <a:r>
              <a:rPr lang="en-GB" sz="1800" dirty="0"/>
              <a:t>Where possible we would like to have a joint PEP and EHCP review – PEP’s run once per term minimum. Virtual school staff to be invited to EHC review if not please. </a:t>
            </a:r>
          </a:p>
          <a:p>
            <a:r>
              <a:rPr lang="en-GB" sz="1800" dirty="0"/>
              <a:t>EHCP reviews – some schools are holding these without Social worker present. If on ICO/FCO or S20, Kirklees LA have responsibility and so should be present.</a:t>
            </a:r>
          </a:p>
          <a:p>
            <a:r>
              <a:rPr lang="en-GB" sz="1800" dirty="0"/>
              <a:t>PP+ funding requests moving forwards may not be approved for interventions that are part of EHCP and therefore core provision. We will consider these on an individual basis. Please ensure the school DT identifies if the target is over and above the EHCP offer to promote accelerated progress.  </a:t>
            </a:r>
          </a:p>
          <a:p>
            <a:endParaRPr lang="en-GB" dirty="0"/>
          </a:p>
        </p:txBody>
      </p:sp>
    </p:spTree>
    <p:extLst>
      <p:ext uri="{BB962C8B-B14F-4D97-AF65-F5344CB8AC3E}">
        <p14:creationId xmlns:p14="http://schemas.microsoft.com/office/powerpoint/2010/main" val="16731568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0F09-B318-FFDF-05B5-D26B47AB3AA2}"/>
              </a:ext>
            </a:extLst>
          </p:cNvPr>
          <p:cNvSpPr>
            <a:spLocks noGrp="1"/>
          </p:cNvSpPr>
          <p:nvPr>
            <p:ph type="ctrTitle"/>
          </p:nvPr>
        </p:nvSpPr>
        <p:spPr/>
        <p:txBody>
          <a:bodyPr/>
          <a:lstStyle/>
          <a:p>
            <a:r>
              <a:rPr lang="en-GB" sz="2800" dirty="0">
                <a:latin typeface="Comic Sans MS" panose="030F0702030302020204" pitchFamily="66" charset="0"/>
              </a:rPr>
              <a:t>If you were previously involved in the discussions about the My Support Plan format and Provision Mapping, please could you indicate this on your feedback form</a:t>
            </a:r>
          </a:p>
        </p:txBody>
      </p:sp>
      <p:sp>
        <p:nvSpPr>
          <p:cNvPr id="3" name="Subtitle 2">
            <a:extLst>
              <a:ext uri="{FF2B5EF4-FFF2-40B4-BE49-F238E27FC236}">
                <a16:creationId xmlns:a16="http://schemas.microsoft.com/office/drawing/2014/main" id="{DFD9443A-32C6-BEAA-55C2-8809E0953A42}"/>
              </a:ext>
            </a:extLst>
          </p:cNvPr>
          <p:cNvSpPr>
            <a:spLocks noGrp="1"/>
          </p:cNvSpPr>
          <p:nvPr>
            <p:ph type="subTitle" idx="1"/>
          </p:nvPr>
        </p:nvSpPr>
        <p:spPr/>
        <p:txBody>
          <a:bodyPr/>
          <a:lstStyle/>
          <a:p>
            <a:r>
              <a:rPr lang="en-GB" sz="2800" dirty="0">
                <a:solidFill>
                  <a:schemeClr val="tx1"/>
                </a:solidFill>
                <a:latin typeface="Comic Sans MS" panose="030F0702030302020204" pitchFamily="66" charset="0"/>
              </a:rPr>
              <a:t>My Colleague, Anna Robinson, is currently looking at the MSP and would like to make contact</a:t>
            </a:r>
          </a:p>
        </p:txBody>
      </p:sp>
    </p:spTree>
    <p:extLst>
      <p:ext uri="{BB962C8B-B14F-4D97-AF65-F5344CB8AC3E}">
        <p14:creationId xmlns:p14="http://schemas.microsoft.com/office/powerpoint/2010/main" val="783799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3C0F-1DB4-1646-BB0C-D010CBD2BA0A}"/>
              </a:ext>
            </a:extLst>
          </p:cNvPr>
          <p:cNvSpPr>
            <a:spLocks noGrp="1"/>
          </p:cNvSpPr>
          <p:nvPr>
            <p:ph type="ctrTitle"/>
          </p:nvPr>
        </p:nvSpPr>
        <p:spPr/>
        <p:txBody>
          <a:bodyPr/>
          <a:lstStyle/>
          <a:p>
            <a:r>
              <a:rPr lang="en-GB" sz="3600" dirty="0"/>
              <a:t>any colleagues wishing to contact the </a:t>
            </a:r>
            <a:r>
              <a:rPr lang="en-GB" sz="3600" dirty="0" err="1"/>
              <a:t>Locala</a:t>
            </a:r>
            <a:r>
              <a:rPr lang="en-GB" sz="3600" dirty="0"/>
              <a:t> OT team should contact Jessica Harrison:</a:t>
            </a:r>
          </a:p>
        </p:txBody>
      </p:sp>
      <p:sp>
        <p:nvSpPr>
          <p:cNvPr id="3" name="Subtitle 2">
            <a:extLst>
              <a:ext uri="{FF2B5EF4-FFF2-40B4-BE49-F238E27FC236}">
                <a16:creationId xmlns:a16="http://schemas.microsoft.com/office/drawing/2014/main" id="{ED800A43-7C10-75AE-48EB-9253DA5436AC}"/>
              </a:ext>
            </a:extLst>
          </p:cNvPr>
          <p:cNvSpPr>
            <a:spLocks noGrp="1"/>
          </p:cNvSpPr>
          <p:nvPr>
            <p:ph type="subTitle" idx="1"/>
          </p:nvPr>
        </p:nvSpPr>
        <p:spPr/>
        <p:txBody>
          <a:bodyPr/>
          <a:lstStyle/>
          <a:p>
            <a:r>
              <a:rPr lang="en-GB" sz="3600" u="sng" dirty="0">
                <a:solidFill>
                  <a:srgbClr val="0563C1"/>
                </a:solidFill>
                <a:effectLst/>
                <a:latin typeface="Calibri" panose="020F0502020204030204" pitchFamily="34" charset="0"/>
                <a:ea typeface="Calibri" panose="020F0502020204030204" pitchFamily="34" charset="0"/>
                <a:hlinkClick r:id="rId2"/>
              </a:rPr>
              <a:t>Jessica.Harrison@locala.org.uk</a:t>
            </a:r>
            <a:r>
              <a:rPr lang="en-GB" sz="3600" dirty="0">
                <a:effectLst/>
                <a:latin typeface="Calibri" panose="020F0502020204030204" pitchFamily="34" charset="0"/>
                <a:ea typeface="Calibri" panose="020F0502020204030204" pitchFamily="34" charset="0"/>
              </a:rPr>
              <a:t> </a:t>
            </a:r>
          </a:p>
          <a:p>
            <a:endParaRPr lang="en-GB" dirty="0"/>
          </a:p>
        </p:txBody>
      </p:sp>
    </p:spTree>
    <p:extLst>
      <p:ext uri="{BB962C8B-B14F-4D97-AF65-F5344CB8AC3E}">
        <p14:creationId xmlns:p14="http://schemas.microsoft.com/office/powerpoint/2010/main" val="2956120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2294-6198-02EC-A646-AC2B2372B4F5}"/>
              </a:ext>
            </a:extLst>
          </p:cNvPr>
          <p:cNvSpPr>
            <a:spLocks noGrp="1"/>
          </p:cNvSpPr>
          <p:nvPr>
            <p:ph type="ctrTitle"/>
          </p:nvPr>
        </p:nvSpPr>
        <p:spPr>
          <a:xfrm>
            <a:off x="648057" y="622309"/>
            <a:ext cx="7344649" cy="1656856"/>
          </a:xfrm>
        </p:spPr>
        <p:txBody>
          <a:bodyPr/>
          <a:lstStyle/>
          <a:p>
            <a:r>
              <a:rPr lang="en-GB" dirty="0">
                <a:latin typeface="Comic Sans MS" panose="030F0702030302020204" pitchFamily="66" charset="0"/>
              </a:rPr>
              <a:t>Next </a:t>
            </a:r>
            <a:r>
              <a:rPr lang="en-GB" dirty="0" err="1">
                <a:latin typeface="Comic Sans MS" panose="030F0702030302020204" pitchFamily="66" charset="0"/>
              </a:rPr>
              <a:t>SENCoNet</a:t>
            </a:r>
            <a:br>
              <a:rPr lang="en-GB" dirty="0">
                <a:latin typeface="Comic Sans MS" panose="030F0702030302020204" pitchFamily="66" charset="0"/>
              </a:rPr>
            </a:br>
            <a:r>
              <a:rPr lang="en-GB" dirty="0">
                <a:latin typeface="Comic Sans MS" panose="030F0702030302020204" pitchFamily="66" charset="0"/>
              </a:rPr>
              <a:t>Thursday March 2</a:t>
            </a:r>
            <a:r>
              <a:rPr lang="en-GB" baseline="30000" dirty="0">
                <a:latin typeface="Comic Sans MS" panose="030F0702030302020204" pitchFamily="66" charset="0"/>
              </a:rPr>
              <a:t>nd</a:t>
            </a:r>
            <a:r>
              <a:rPr lang="en-GB" dirty="0">
                <a:latin typeface="Comic Sans MS" panose="030F0702030302020204" pitchFamily="66" charset="0"/>
              </a:rPr>
              <a:t> 2023</a:t>
            </a:r>
            <a:br>
              <a:rPr lang="en-GB" dirty="0"/>
            </a:br>
            <a:endParaRPr lang="en-GB" dirty="0"/>
          </a:p>
        </p:txBody>
      </p:sp>
      <p:sp>
        <p:nvSpPr>
          <p:cNvPr id="3" name="Subtitle 2">
            <a:extLst>
              <a:ext uri="{FF2B5EF4-FFF2-40B4-BE49-F238E27FC236}">
                <a16:creationId xmlns:a16="http://schemas.microsoft.com/office/drawing/2014/main" id="{F7E042D3-921F-072E-8534-6FFCC6CD508F}"/>
              </a:ext>
            </a:extLst>
          </p:cNvPr>
          <p:cNvSpPr>
            <a:spLocks noGrp="1"/>
          </p:cNvSpPr>
          <p:nvPr>
            <p:ph type="subTitle" idx="1"/>
          </p:nvPr>
        </p:nvSpPr>
        <p:spPr>
          <a:xfrm>
            <a:off x="1296114" y="4276337"/>
            <a:ext cx="6048534" cy="1656856"/>
          </a:xfrm>
        </p:spPr>
        <p:txBody>
          <a:bodyPr/>
          <a:lstStyle/>
          <a:p>
            <a:r>
              <a:rPr lang="en-GB" sz="4400" dirty="0">
                <a:solidFill>
                  <a:schemeClr val="tx1"/>
                </a:solidFill>
                <a:latin typeface="Comic Sans MS" panose="030F0702030302020204" pitchFamily="66" charset="0"/>
              </a:rPr>
              <a:t>Textile Centre </a:t>
            </a:r>
          </a:p>
          <a:p>
            <a:r>
              <a:rPr lang="en-GB" sz="4400" dirty="0">
                <a:solidFill>
                  <a:schemeClr val="tx1"/>
                </a:solidFill>
                <a:latin typeface="Comic Sans MS" panose="030F0702030302020204" pitchFamily="66" charset="0"/>
              </a:rPr>
              <a:t>9:00 – 11:30</a:t>
            </a:r>
          </a:p>
        </p:txBody>
      </p:sp>
      <p:pic>
        <p:nvPicPr>
          <p:cNvPr id="4" name="Picture 3">
            <a:extLst>
              <a:ext uri="{FF2B5EF4-FFF2-40B4-BE49-F238E27FC236}">
                <a16:creationId xmlns:a16="http://schemas.microsoft.com/office/drawing/2014/main" id="{CA5F0E2F-87CB-6CA1-9794-9DBE68822F88}"/>
              </a:ext>
            </a:extLst>
          </p:cNvPr>
          <p:cNvPicPr>
            <a:picLocks noChangeAspect="1"/>
          </p:cNvPicPr>
          <p:nvPr/>
        </p:nvPicPr>
        <p:blipFill>
          <a:blip r:embed="rId2"/>
          <a:stretch>
            <a:fillRect/>
          </a:stretch>
        </p:blipFill>
        <p:spPr>
          <a:xfrm>
            <a:off x="2851925" y="1988566"/>
            <a:ext cx="3364460" cy="2215620"/>
          </a:xfrm>
          <a:prstGeom prst="rect">
            <a:avLst/>
          </a:prstGeom>
        </p:spPr>
      </p:pic>
    </p:spTree>
    <p:extLst>
      <p:ext uri="{BB962C8B-B14F-4D97-AF65-F5344CB8AC3E}">
        <p14:creationId xmlns:p14="http://schemas.microsoft.com/office/powerpoint/2010/main" val="105684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E821F-54BE-A4B3-C383-EE48A12A2619}"/>
              </a:ext>
            </a:extLst>
          </p:cNvPr>
          <p:cNvSpPr>
            <a:spLocks noGrp="1"/>
          </p:cNvSpPr>
          <p:nvPr>
            <p:ph type="title"/>
          </p:nvPr>
        </p:nvSpPr>
        <p:spPr/>
        <p:txBody>
          <a:bodyP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sz="2835" b="1" dirty="0">
                <a:latin typeface="Arial" panose="020B0604020202020204" pitchFamily="34" charset="0"/>
                <a:ea typeface="Calibri" panose="020F0502020204030204" pitchFamily="34" charset="0"/>
                <a:cs typeface="Times New Roman" panose="02020603050405020304" pitchFamily="18" charset="0"/>
              </a:rPr>
              <a:t>Making requests for outreach support</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C7EE11A8-1D2F-5021-6587-197D11F8EEDA}"/>
              </a:ext>
            </a:extLst>
          </p:cNvPr>
          <p:cNvSpPr>
            <a:spLocks noGrp="1"/>
          </p:cNvSpPr>
          <p:nvPr>
            <p:ph idx="1"/>
          </p:nvPr>
        </p:nvSpPr>
        <p:spPr>
          <a:xfrm>
            <a:off x="594052" y="1736217"/>
            <a:ext cx="7452658" cy="3453006"/>
          </a:xfrm>
        </p:spPr>
        <p:txBody>
          <a:bodyPr>
            <a:normAutofit fontScale="92500"/>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pPr marL="0" indent="0" algn="just">
              <a:buNone/>
            </a:pP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marL="243013" lvl="0" indent="-243013">
              <a:lnSpc>
                <a:spcPct val="107000"/>
              </a:lnSpc>
              <a:buFont typeface="Symbol" panose="05050102010706020507" pitchFamily="18" charset="2"/>
              <a:buChar char=""/>
            </a:pPr>
            <a:r>
              <a:rPr lang="en-GB" sz="1276" dirty="0">
                <a:effectLst/>
                <a:latin typeface="Arial" panose="020B0604020202020204" pitchFamily="34" charset="0"/>
                <a:ea typeface="Calibri" panose="020F0502020204030204" pitchFamily="34" charset="0"/>
                <a:cs typeface="Times New Roman" panose="02020603050405020304" pitchFamily="18" charset="0"/>
              </a:rPr>
              <a:t>The mainstream school completes a Kirklees Specialist Provision (KSP) referral form.  </a:t>
            </a:r>
            <a:r>
              <a:rPr lang="en-GB" sz="1276" b="1" dirty="0">
                <a:effectLst/>
                <a:latin typeface="Arial" panose="020B0604020202020204" pitchFamily="34" charset="0"/>
                <a:ea typeface="Calibri" panose="020F0502020204030204" pitchFamily="34" charset="0"/>
                <a:cs typeface="Times New Roman" panose="02020603050405020304" pitchFamily="18" charset="0"/>
              </a:rPr>
              <a:t>Parental consent must be obtained prior to referral. </a:t>
            </a:r>
            <a:r>
              <a:rPr lang="en-GB" sz="1134" dirty="0">
                <a:latin typeface="Calibri" panose="020F0502020204030204" pitchFamily="34" charset="0"/>
                <a:cs typeface="Calibri" panose="020F0502020204030204" pitchFamily="34" charset="0"/>
                <a:hlinkClick r:id="rId2"/>
              </a:rPr>
              <a:t>ks</a:t>
            </a:r>
            <a:r>
              <a:rPr lang="en-GB" sz="1276" dirty="0">
                <a:latin typeface="Calibri" panose="020F0502020204030204" pitchFamily="34" charset="0"/>
                <a:cs typeface="Calibri" panose="020F0502020204030204" pitchFamily="34" charset="0"/>
                <a:hlinkClick r:id="rId2"/>
              </a:rPr>
              <a:t>p-referral-form-v8.docx (live.com)</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243013" lvl="0" indent="-243013">
              <a:lnSpc>
                <a:spcPct val="107000"/>
              </a:lnSpc>
              <a:buFont typeface="Symbol" panose="05050102010706020507" pitchFamily="18" charset="2"/>
              <a:buChar char=""/>
            </a:pPr>
            <a:r>
              <a:rPr lang="en-GB" sz="1276" dirty="0">
                <a:effectLst/>
                <a:latin typeface="Arial" panose="020B0604020202020204" pitchFamily="34" charset="0"/>
                <a:ea typeface="Calibri" panose="020F0502020204030204" pitchFamily="34" charset="0"/>
                <a:cs typeface="Times New Roman" panose="02020603050405020304" pitchFamily="18" charset="0"/>
              </a:rPr>
              <a:t>We would like parent/carer and pupil views where possible.</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marL="243013" lvl="0" indent="-243013">
              <a:lnSpc>
                <a:spcPct val="107000"/>
              </a:lnSpc>
              <a:buFont typeface="Symbol" panose="05050102010706020507" pitchFamily="18" charset="2"/>
              <a:buChar char=""/>
            </a:pPr>
            <a:r>
              <a:rPr lang="en-GB" sz="1276" dirty="0">
                <a:effectLst/>
                <a:latin typeface="Arial" panose="020B0604020202020204" pitchFamily="34" charset="0"/>
                <a:ea typeface="Calibri" panose="020F0502020204030204" pitchFamily="34" charset="0"/>
                <a:cs typeface="Times New Roman" panose="02020603050405020304" pitchFamily="18" charset="0"/>
              </a:rPr>
              <a:t>Forms are submitted via secure email to Kirklees Specialist Provision </a:t>
            </a:r>
            <a:r>
              <a:rPr lang="en-GB" sz="1276"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specialist.provisions@kirklees.gov.uk</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marL="243013" lvl="0" indent="-243013">
              <a:lnSpc>
                <a:spcPct val="107000"/>
              </a:lnSpc>
              <a:buFont typeface="Symbol" panose="05050102010706020507" pitchFamily="18" charset="2"/>
              <a:buChar char=""/>
            </a:pPr>
            <a:r>
              <a:rPr lang="en-GB" sz="1276" dirty="0">
                <a:effectLst/>
                <a:latin typeface="Arial" panose="020B0604020202020204" pitchFamily="34" charset="0"/>
                <a:ea typeface="Calibri" panose="020F0502020204030204" pitchFamily="34" charset="0"/>
                <a:cs typeface="Times New Roman" panose="02020603050405020304" pitchFamily="18" charset="0"/>
              </a:rPr>
              <a:t>Panel meetings take place on a fortnightly basis during term time.</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marL="243013" lvl="0" indent="-243013">
              <a:lnSpc>
                <a:spcPct val="107000"/>
              </a:lnSpc>
              <a:buFont typeface="Symbol" panose="05050102010706020507" pitchFamily="18" charset="2"/>
              <a:buChar char=""/>
            </a:pPr>
            <a:r>
              <a:rPr lang="en-GB" sz="1276" dirty="0">
                <a:effectLst/>
                <a:latin typeface="Arial" panose="020B0604020202020204" pitchFamily="34" charset="0"/>
                <a:ea typeface="Calibri" panose="020F0502020204030204" pitchFamily="34" charset="0"/>
                <a:cs typeface="Times New Roman" panose="02020603050405020304" pitchFamily="18" charset="0"/>
              </a:rPr>
              <a:t>Referrals are looked at by a panel of professionals and careful consideration is given to the information provided by the school including the parent’s and young person’s views.</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marL="243013" lvl="0" indent="-243013">
              <a:lnSpc>
                <a:spcPct val="107000"/>
              </a:lnSpc>
              <a:buFont typeface="Symbol" panose="05050102010706020507" pitchFamily="18" charset="2"/>
              <a:buChar char=""/>
            </a:pPr>
            <a:r>
              <a:rPr lang="en-GB" sz="1276" dirty="0">
                <a:effectLst/>
                <a:latin typeface="Arial" panose="020B0604020202020204" pitchFamily="34" charset="0"/>
                <a:ea typeface="Calibri" panose="020F0502020204030204" pitchFamily="34" charset="0"/>
                <a:cs typeface="Times New Roman" panose="02020603050405020304" pitchFamily="18" charset="0"/>
              </a:rPr>
              <a:t>School will be notified of the outcome from panel by e mail.</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marL="243013" lvl="0" indent="-243013">
              <a:lnSpc>
                <a:spcPct val="107000"/>
              </a:lnSpc>
              <a:buFont typeface="Symbol" panose="05050102010706020507" pitchFamily="18" charset="2"/>
              <a:buChar char=""/>
            </a:pPr>
            <a:r>
              <a:rPr lang="en-GB" sz="1276" dirty="0">
                <a:effectLst/>
                <a:latin typeface="Arial" panose="020B0604020202020204" pitchFamily="34" charset="0"/>
                <a:ea typeface="Calibri" panose="020F0502020204030204" pitchFamily="34" charset="0"/>
                <a:cs typeface="Times New Roman" panose="02020603050405020304" pitchFamily="18" charset="0"/>
              </a:rPr>
              <a:t>If a case is allocated to a specialist provision team the Strand Lead is responsible for coordinating the support.</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marL="243013" lvl="0" indent="-243013">
              <a:lnSpc>
                <a:spcPct val="107000"/>
              </a:lnSpc>
              <a:buFont typeface="Symbol" panose="05050102010706020507" pitchFamily="18" charset="2"/>
              <a:buChar char=""/>
            </a:pPr>
            <a:r>
              <a:rPr lang="en-GB" sz="1276" dirty="0">
                <a:effectLst/>
                <a:latin typeface="Arial" panose="020B0604020202020204" pitchFamily="34" charset="0"/>
                <a:ea typeface="Calibri" panose="020F0502020204030204" pitchFamily="34" charset="0"/>
                <a:cs typeface="Times New Roman" panose="02020603050405020304" pitchFamily="18" charset="0"/>
              </a:rPr>
              <a:t>This support will begin with a Specialist Teacher contacting the school to arrange an initial consultation.</a:t>
            </a: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9005D071-80B8-FC54-6E6C-8C0F46C5F0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5578" y="4876219"/>
            <a:ext cx="1525185" cy="795670"/>
          </a:xfrm>
          <a:prstGeom prst="rect">
            <a:avLst/>
          </a:prstGeom>
          <a:noFill/>
        </p:spPr>
      </p:pic>
    </p:spTree>
    <p:extLst>
      <p:ext uri="{BB962C8B-B14F-4D97-AF65-F5344CB8AC3E}">
        <p14:creationId xmlns:p14="http://schemas.microsoft.com/office/powerpoint/2010/main" val="224388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6472-8399-1398-D0C1-940A72BD8332}"/>
              </a:ext>
            </a:extLst>
          </p:cNvPr>
          <p:cNvSpPr>
            <a:spLocks noGrp="1"/>
          </p:cNvSpPr>
          <p:nvPr>
            <p:ph type="title"/>
          </p:nvPr>
        </p:nvSpPr>
        <p:spPr/>
        <p:txBody>
          <a:bodyPr>
            <a:normAutofit/>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r>
              <a:rPr lang="en-GB" b="1" dirty="0">
                <a:latin typeface="Calibri" panose="020F0502020204030204" pitchFamily="34" charset="0"/>
                <a:ea typeface="Calibri" panose="020F0502020204030204" pitchFamily="34" charset="0"/>
                <a:cs typeface="Times New Roman" panose="02020603050405020304" pitchFamily="18" charset="0"/>
              </a:rPr>
              <a:t>Core offer </a:t>
            </a:r>
            <a:br>
              <a:rPr lang="en-GB" u="sng" dirty="0">
                <a:latin typeface="Calibri" panose="020F0502020204030204" pitchFamily="34" charset="0"/>
                <a:ea typeface="Calibri" panose="020F0502020204030204" pitchFamily="34" charset="0"/>
                <a:cs typeface="Times New Roman" panose="02020603050405020304" pitchFamily="18" charset="0"/>
              </a:rPr>
            </a:br>
            <a:endParaRPr lang="en-GB" u="sng" dirty="0"/>
          </a:p>
        </p:txBody>
      </p:sp>
      <p:sp>
        <p:nvSpPr>
          <p:cNvPr id="3" name="Content Placeholder 2">
            <a:extLst>
              <a:ext uri="{FF2B5EF4-FFF2-40B4-BE49-F238E27FC236}">
                <a16:creationId xmlns:a16="http://schemas.microsoft.com/office/drawing/2014/main" id="{257D529E-4FBE-EA8F-FB8B-0D62E90E65F1}"/>
              </a:ext>
            </a:extLst>
          </p:cNvPr>
          <p:cNvSpPr>
            <a:spLocks noGrp="1"/>
          </p:cNvSpPr>
          <p:nvPr>
            <p:ph idx="1"/>
          </p:nvPr>
        </p:nvSpPr>
        <p:spPr>
          <a:xfrm>
            <a:off x="594052" y="1692527"/>
            <a:ext cx="7452658" cy="3249123"/>
          </a:xfrm>
        </p:spPr>
        <p:txBody>
          <a:bodyPr>
            <a:normAutofit fontScale="77500" lnSpcReduction="20000"/>
          </a:bodyPr>
          <a:lstStyle>
            <a:defPPr>
              <a:defRPr lang="en-US"/>
            </a:defPPr>
            <a:lvl1pPr marL="0" algn="l" defTabSz="362971" rtl="0" eaLnBrk="1" latinLnBrk="0" hangingPunct="1">
              <a:defRPr sz="1429" kern="1200">
                <a:solidFill>
                  <a:schemeClr val="tx1"/>
                </a:solidFill>
                <a:latin typeface="+mn-lt"/>
                <a:ea typeface="+mn-ea"/>
                <a:cs typeface="+mn-cs"/>
              </a:defRPr>
            </a:lvl1pPr>
            <a:lvl2pPr marL="362971" algn="l" defTabSz="362971" rtl="0" eaLnBrk="1" latinLnBrk="0" hangingPunct="1">
              <a:defRPr sz="1429" kern="1200">
                <a:solidFill>
                  <a:schemeClr val="tx1"/>
                </a:solidFill>
                <a:latin typeface="+mn-lt"/>
                <a:ea typeface="+mn-ea"/>
                <a:cs typeface="+mn-cs"/>
              </a:defRPr>
            </a:lvl2pPr>
            <a:lvl3pPr marL="725942" algn="l" defTabSz="362971" rtl="0" eaLnBrk="1" latinLnBrk="0" hangingPunct="1">
              <a:defRPr sz="1429" kern="1200">
                <a:solidFill>
                  <a:schemeClr val="tx1"/>
                </a:solidFill>
                <a:latin typeface="+mn-lt"/>
                <a:ea typeface="+mn-ea"/>
                <a:cs typeface="+mn-cs"/>
              </a:defRPr>
            </a:lvl3pPr>
            <a:lvl4pPr marL="1088913" algn="l" defTabSz="362971" rtl="0" eaLnBrk="1" latinLnBrk="0" hangingPunct="1">
              <a:defRPr sz="1429" kern="1200">
                <a:solidFill>
                  <a:schemeClr val="tx1"/>
                </a:solidFill>
                <a:latin typeface="+mn-lt"/>
                <a:ea typeface="+mn-ea"/>
                <a:cs typeface="+mn-cs"/>
              </a:defRPr>
            </a:lvl4pPr>
            <a:lvl5pPr marL="1451884" algn="l" defTabSz="362971" rtl="0" eaLnBrk="1" latinLnBrk="0" hangingPunct="1">
              <a:defRPr sz="1429" kern="1200">
                <a:solidFill>
                  <a:schemeClr val="tx1"/>
                </a:solidFill>
                <a:latin typeface="+mn-lt"/>
                <a:ea typeface="+mn-ea"/>
                <a:cs typeface="+mn-cs"/>
              </a:defRPr>
            </a:lvl5pPr>
            <a:lvl6pPr marL="1814855" algn="l" defTabSz="362971" rtl="0" eaLnBrk="1" latinLnBrk="0" hangingPunct="1">
              <a:defRPr sz="1429" kern="1200">
                <a:solidFill>
                  <a:schemeClr val="tx1"/>
                </a:solidFill>
                <a:latin typeface="+mn-lt"/>
                <a:ea typeface="+mn-ea"/>
                <a:cs typeface="+mn-cs"/>
              </a:defRPr>
            </a:lvl6pPr>
            <a:lvl7pPr marL="2177826" algn="l" defTabSz="362971" rtl="0" eaLnBrk="1" latinLnBrk="0" hangingPunct="1">
              <a:defRPr sz="1429" kern="1200">
                <a:solidFill>
                  <a:schemeClr val="tx1"/>
                </a:solidFill>
                <a:latin typeface="+mn-lt"/>
                <a:ea typeface="+mn-ea"/>
                <a:cs typeface="+mn-cs"/>
              </a:defRPr>
            </a:lvl7pPr>
            <a:lvl8pPr marL="2540798" algn="l" defTabSz="362971" rtl="0" eaLnBrk="1" latinLnBrk="0" hangingPunct="1">
              <a:defRPr sz="1429" kern="1200">
                <a:solidFill>
                  <a:schemeClr val="tx1"/>
                </a:solidFill>
                <a:latin typeface="+mn-lt"/>
                <a:ea typeface="+mn-ea"/>
                <a:cs typeface="+mn-cs"/>
              </a:defRPr>
            </a:lvl8pPr>
            <a:lvl9pPr marL="2903769" algn="l" defTabSz="362971" rtl="0" eaLnBrk="1" latinLnBrk="0" hangingPunct="1">
              <a:defRPr sz="1429" kern="1200">
                <a:solidFill>
                  <a:schemeClr val="tx1"/>
                </a:solidFill>
                <a:latin typeface="+mn-lt"/>
                <a:ea typeface="+mn-ea"/>
                <a:cs typeface="+mn-cs"/>
              </a:defRPr>
            </a:lvl9pPr>
          </a:lstStyle>
          <a:p>
            <a:pPr marL="0" indent="0">
              <a:buNone/>
            </a:pPr>
            <a:endParaRPr lang="en-GB" sz="1276"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347" dirty="0">
                <a:effectLst/>
                <a:latin typeface="Arial" panose="020B0604020202020204" pitchFamily="34" charset="0"/>
                <a:ea typeface="Calibri" panose="020F0502020204030204" pitchFamily="34" charset="0"/>
                <a:cs typeface="Arial" panose="020B0604020202020204" pitchFamily="34" charset="0"/>
              </a:rPr>
              <a:t>An initial consultation will take place with school staff and parents. This will include:</a:t>
            </a:r>
          </a:p>
          <a:p>
            <a:pPr algn="just">
              <a:lnSpc>
                <a:spcPct val="107000"/>
              </a:lnSpc>
            </a:pPr>
            <a:r>
              <a:rPr lang="en-GB" sz="1347" dirty="0">
                <a:effectLst/>
                <a:latin typeface="Arial" panose="020B0604020202020204" pitchFamily="34" charset="0"/>
                <a:ea typeface="Calibri" panose="020F0502020204030204" pitchFamily="34" charset="0"/>
                <a:cs typeface="Arial" panose="020B0604020202020204" pitchFamily="34" charset="0"/>
              </a:rPr>
              <a:t>Gaining the young person’s views</a:t>
            </a:r>
          </a:p>
          <a:p>
            <a:pPr algn="just">
              <a:lnSpc>
                <a:spcPct val="107000"/>
              </a:lnSpc>
            </a:pPr>
            <a:r>
              <a:rPr lang="en-GB" sz="1347" dirty="0">
                <a:effectLst/>
                <a:latin typeface="Arial" panose="020B0604020202020204" pitchFamily="34" charset="0"/>
                <a:ea typeface="Calibri" panose="020F0502020204030204" pitchFamily="34" charset="0"/>
                <a:cs typeface="Arial" panose="020B0604020202020204" pitchFamily="34" charset="0"/>
              </a:rPr>
              <a:t>Gaining parent’s views</a:t>
            </a:r>
          </a:p>
          <a:p>
            <a:pPr algn="just">
              <a:lnSpc>
                <a:spcPct val="107000"/>
              </a:lnSpc>
            </a:pPr>
            <a:r>
              <a:rPr lang="en-GB" sz="1347" dirty="0">
                <a:effectLst/>
                <a:latin typeface="Arial" panose="020B0604020202020204" pitchFamily="34" charset="0"/>
                <a:ea typeface="Calibri" panose="020F0502020204030204" pitchFamily="34" charset="0"/>
                <a:cs typeface="Arial" panose="020B0604020202020204" pitchFamily="34" charset="0"/>
              </a:rPr>
              <a:t>Discussion with the school SENDCo and other key staff involved with the young person such as the class teacher</a:t>
            </a:r>
          </a:p>
          <a:p>
            <a:pPr algn="just">
              <a:lnSpc>
                <a:spcPct val="107000"/>
              </a:lnSpc>
            </a:pPr>
            <a:r>
              <a:rPr lang="en-GB" sz="1347" dirty="0">
                <a:effectLst/>
                <a:latin typeface="Arial" panose="020B0604020202020204" pitchFamily="34" charset="0"/>
                <a:ea typeface="Calibri" panose="020F0502020204030204" pitchFamily="34" charset="0"/>
                <a:cs typeface="Arial" panose="020B0604020202020204" pitchFamily="34" charset="0"/>
              </a:rPr>
              <a:t>Identifying a key member of staff in school that specialist provision can work with</a:t>
            </a:r>
          </a:p>
          <a:p>
            <a:pPr algn="just">
              <a:lnSpc>
                <a:spcPct val="107000"/>
              </a:lnSpc>
            </a:pPr>
            <a:r>
              <a:rPr lang="en-GB" sz="1347" dirty="0">
                <a:effectLst/>
                <a:latin typeface="Arial" panose="020B0604020202020204" pitchFamily="34" charset="0"/>
                <a:ea typeface="Calibri" panose="020F0502020204030204" pitchFamily="34" charset="0"/>
                <a:cs typeface="Arial" panose="020B0604020202020204" pitchFamily="34" charset="0"/>
              </a:rPr>
              <a:t>Exploring any current or potential barriers to learning and development </a:t>
            </a:r>
          </a:p>
          <a:p>
            <a:pPr algn="just">
              <a:lnSpc>
                <a:spcPct val="107000"/>
              </a:lnSpc>
            </a:pPr>
            <a:r>
              <a:rPr lang="en-GB" sz="1347" dirty="0">
                <a:effectLst/>
                <a:latin typeface="Arial" panose="020B0604020202020204" pitchFamily="34" charset="0"/>
                <a:ea typeface="Calibri" panose="020F0502020204030204" pitchFamily="34" charset="0"/>
                <a:cs typeface="Arial" panose="020B0604020202020204" pitchFamily="34" charset="0"/>
              </a:rPr>
              <a:t>Gathering information about progress towards current targets</a:t>
            </a:r>
          </a:p>
          <a:p>
            <a:pPr algn="just">
              <a:lnSpc>
                <a:spcPct val="107000"/>
              </a:lnSpc>
            </a:pPr>
            <a:r>
              <a:rPr lang="en-GB" sz="1347" dirty="0">
                <a:effectLst/>
                <a:latin typeface="Arial" panose="020B0604020202020204" pitchFamily="34" charset="0"/>
                <a:ea typeface="Calibri" panose="020F0502020204030204" pitchFamily="34" charset="0"/>
                <a:cs typeface="Arial" panose="020B0604020202020204" pitchFamily="34" charset="0"/>
              </a:rPr>
              <a:t>Consideration of the level of expertise of staff and potential training and development needs</a:t>
            </a:r>
          </a:p>
          <a:p>
            <a:pPr algn="just">
              <a:lnSpc>
                <a:spcPct val="107000"/>
              </a:lnSpc>
            </a:pPr>
            <a:r>
              <a:rPr lang="en-GB" sz="1347" dirty="0">
                <a:effectLst/>
                <a:latin typeface="Arial" panose="020B0604020202020204" pitchFamily="34" charset="0"/>
                <a:ea typeface="Calibri" panose="020F0502020204030204" pitchFamily="34" charset="0"/>
                <a:cs typeface="Arial" panose="020B0604020202020204" pitchFamily="34" charset="0"/>
              </a:rPr>
              <a:t>Obtaining an overview of the advice from other professionals involved</a:t>
            </a:r>
          </a:p>
          <a:p>
            <a:pPr algn="just">
              <a:lnSpc>
                <a:spcPct val="107000"/>
              </a:lnSpc>
            </a:pPr>
            <a:r>
              <a:rPr lang="en-GB" sz="1347" dirty="0">
                <a:effectLst/>
                <a:latin typeface="Arial" panose="020B0604020202020204" pitchFamily="34" charset="0"/>
                <a:ea typeface="Calibri" panose="020F0502020204030204" pitchFamily="34" charset="0"/>
                <a:cs typeface="Arial" panose="020B0604020202020204" pitchFamily="34" charset="0"/>
              </a:rPr>
              <a:t>Supporting school staff to audit the environment using the Kirklees sensory toolkit to identify the possible impact of sensory sensitivities for the pupil and any resulting behaviours.</a:t>
            </a:r>
          </a:p>
          <a:p>
            <a:r>
              <a:rPr lang="en-GB" sz="1347" dirty="0">
                <a:effectLst/>
                <a:latin typeface="Arial" panose="020B0604020202020204" pitchFamily="34" charset="0"/>
                <a:ea typeface="Calibri" panose="020F0502020204030204" pitchFamily="34" charset="0"/>
                <a:cs typeface="Arial" panose="020B0604020202020204" pitchFamily="34" charset="0"/>
              </a:rPr>
              <a:t>Supporting with requests for statutory assessment</a:t>
            </a:r>
            <a:endParaRPr lang="en-GB" sz="2339"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47EAA05-48FE-19C1-E9F0-6D2E4A0441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5578" y="4876219"/>
            <a:ext cx="1525185" cy="795670"/>
          </a:xfrm>
          <a:prstGeom prst="rect">
            <a:avLst/>
          </a:prstGeom>
          <a:noFill/>
        </p:spPr>
      </p:pic>
    </p:spTree>
    <p:extLst>
      <p:ext uri="{BB962C8B-B14F-4D97-AF65-F5344CB8AC3E}">
        <p14:creationId xmlns:p14="http://schemas.microsoft.com/office/powerpoint/2010/main" val="172595298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ce Based Working 21.6.19.potx" id="{BE04A2A3-F801-4692-8B8F-85DC690BBA79}" vid="{8C6040B2-EA26-430D-AF7F-B5AE6B31C6D1}"/>
    </a:ext>
  </a:ext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ce Based Working 21.6.19.potx" id="{BE04A2A3-F801-4692-8B8F-85DC690BBA79}" vid="{C6279589-1E63-4C40-A54A-D08268C9CC9D}"/>
    </a:ext>
  </a:ext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ce Based Working 21.6.19.potx" id="{BE04A2A3-F801-4692-8B8F-85DC690BBA79}" vid="{8AF8A5F1-871B-4D21-B758-898573F49AC1}"/>
    </a:ext>
  </a:extLst>
</a:theme>
</file>

<file path=ppt/theme/theme1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9.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We're Kirklees Powerpoint template_INTERNAL</Template>
  <TotalTime>2903</TotalTime>
  <Words>4839</Words>
  <Application>Microsoft Office PowerPoint</Application>
  <PresentationFormat>Custom</PresentationFormat>
  <Paragraphs>497</Paragraphs>
  <Slides>74</Slides>
  <Notes>32</Notes>
  <HiddenSlides>0</HiddenSlides>
  <MMClips>0</MMClips>
  <ScaleCrop>false</ScaleCrop>
  <HeadingPairs>
    <vt:vector size="6" baseType="variant">
      <vt:variant>
        <vt:lpstr>Fonts Used</vt:lpstr>
      </vt:variant>
      <vt:variant>
        <vt:i4>18</vt:i4>
      </vt:variant>
      <vt:variant>
        <vt:lpstr>Theme</vt:lpstr>
      </vt:variant>
      <vt:variant>
        <vt:i4>14</vt:i4>
      </vt:variant>
      <vt:variant>
        <vt:lpstr>Slide Titles</vt:lpstr>
      </vt:variant>
      <vt:variant>
        <vt:i4>74</vt:i4>
      </vt:variant>
    </vt:vector>
  </HeadingPairs>
  <TitlesOfParts>
    <vt:vector size="106" baseType="lpstr">
      <vt:lpstr>Abadi</vt:lpstr>
      <vt:lpstr>Arial</vt:lpstr>
      <vt:lpstr>ArialMT</vt:lpstr>
      <vt:lpstr>Bell MT</vt:lpstr>
      <vt:lpstr>Calibri</vt:lpstr>
      <vt:lpstr>Calibri Light</vt:lpstr>
      <vt:lpstr>Calibri-Light</vt:lpstr>
      <vt:lpstr>Comic Sans MS</vt:lpstr>
      <vt:lpstr>Corbel</vt:lpstr>
      <vt:lpstr>DIN-Black</vt:lpstr>
      <vt:lpstr>Georgia Pro</vt:lpstr>
      <vt:lpstr>Poppins</vt:lpstr>
      <vt:lpstr>Symbol</vt:lpstr>
      <vt:lpstr>Tahoma</vt:lpstr>
      <vt:lpstr>Trebuchet MS</vt:lpstr>
      <vt:lpstr>Wingdings</vt:lpstr>
      <vt:lpstr>Wingdings 3</vt:lpstr>
      <vt:lpstr>Wingdings-Regular</vt:lpstr>
      <vt:lpstr>1_Office Theme</vt:lpstr>
      <vt:lpstr>2_Office Theme</vt:lpstr>
      <vt:lpstr>3_Office Theme</vt:lpstr>
      <vt:lpstr>4_Office Theme</vt:lpstr>
      <vt:lpstr>5_Office Theme</vt:lpstr>
      <vt:lpstr>Office Theme</vt:lpstr>
      <vt:lpstr>Office Theme</vt:lpstr>
      <vt:lpstr>Depth</vt:lpstr>
      <vt:lpstr>Facet</vt:lpstr>
      <vt:lpstr>Office Theme</vt:lpstr>
      <vt:lpstr>3_Office Theme</vt:lpstr>
      <vt:lpstr>2_Office Theme</vt:lpstr>
      <vt:lpstr>20_Office Theme</vt:lpstr>
      <vt:lpstr>Office Theme</vt:lpstr>
      <vt:lpstr>PowerPoint Presentation</vt:lpstr>
      <vt:lpstr>PowerPoint Presentation</vt:lpstr>
      <vt:lpstr>Kirklees Specialist Outreach Services</vt:lpstr>
      <vt:lpstr>Service Overview</vt:lpstr>
      <vt:lpstr>PowerPoint Presentation</vt:lpstr>
      <vt:lpstr>Aims </vt:lpstr>
      <vt:lpstr>Eligibility for Specialist Outreach support</vt:lpstr>
      <vt:lpstr>Making requests for outreach support </vt:lpstr>
      <vt:lpstr>Core offer  </vt:lpstr>
      <vt:lpstr>PowerPoint Presentation</vt:lpstr>
      <vt:lpstr>Northorpe Hall Child &amp; Family Trust Helen Parker &amp; Stacey Barton   </vt:lpstr>
      <vt:lpstr>Online Education Platform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for Parents and Young People – www.northorpehall.co.uk </vt:lpstr>
      <vt:lpstr>Contact for any support….</vt:lpstr>
      <vt:lpstr>PowerPoint Presentation</vt:lpstr>
      <vt:lpstr>Team Update   School link officers  New Assessments  Annual Reviews  Specialist placements </vt:lpstr>
      <vt:lpstr>PowerPoint Presentation</vt:lpstr>
      <vt:lpstr>SENDACT Link Officers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Early Years SEND Support :  Update October 2022</vt:lpstr>
      <vt:lpstr>EYSEND – Training updates</vt:lpstr>
      <vt:lpstr>PowerPoint Presentation</vt:lpstr>
      <vt:lpstr>Dingley’s Promise Project – Current Training offers: </vt:lpstr>
      <vt:lpstr>Possible Progress Monitoring Tools for children with SEND      </vt:lpstr>
      <vt:lpstr>Early Years SEND Support ( EYSEND) </vt:lpstr>
      <vt:lpstr>PowerPoint Presentation</vt:lpstr>
      <vt:lpstr> The Government says that every Local Authority must provide an IASS – Information advice and support service   We are jointly commissioned by Education, Health and Social care but are an arm’s length service which is independent from them </vt:lpstr>
      <vt:lpstr>We provide legally based, impartial, confidential advice and support via  - phone - email  - face to face   We can offer advice to schools/ parents &amp; carers and also directly to young people themselves  *We can only take referrals directly from parents themselves, but we can advise schools on general issues  </vt:lpstr>
      <vt:lpstr>We can help parents:   - understand the support that a child or young person with SEND is entitled to    - explain what SEN support in school may look like  - help them raise their worries with school  - help write letters and complete forms   - help explain difficult language and jargon around SEND  - attend meetings to review support</vt:lpstr>
      <vt:lpstr>  We also:  -help parents to understand and advise them on the EHC needs assessment process  - give advice about Education Health and Care plans   - support them in annual reviews   We also offer support to challenge decisions, including supporting in mediation and preparing appeals to SEND tribunal and supporting parents through the process</vt:lpstr>
      <vt:lpstr>We can also give advice and support about exclusions in relation to a child with SEND by:  - offering support to parents &amp; carers in Governor Discipline Committee meetings   - offering a free training session to Governors in relation to their duties to SEND and exclusions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may be aware that there are new updates to the JCQ exam access arrangements process for Form 8s. I have found a good (and free!) online course on the updates with Nick Lait, provided by Real Group training. It also has 3 SASC level accredited CPD hours when you complete the activities. I thought it may be useful for your secondary and FE SENDCos and exams officers. Here is the link:   https://realtraining.co.uk/free-access-arrangements-update-course</vt:lpstr>
      <vt:lpstr>One important point to note is that the deadline for online applications has moved forwards from 31st to 21st March 2023.</vt:lpstr>
      <vt:lpstr>Free events and webinars Therapeutic approaches to support in the classroom </vt:lpstr>
      <vt:lpstr>Kirklees Virtual School </vt:lpstr>
      <vt:lpstr>Kirklees Virtual School  - CLA with SEND</vt:lpstr>
      <vt:lpstr>Changes to our systems and processes</vt:lpstr>
      <vt:lpstr>If you were previously involved in the discussions about the My Support Plan format and Provision Mapping, please could you indicate this on your feedback form</vt:lpstr>
      <vt:lpstr>any colleagues wishing to contact the Locala OT team should contact Jessica Harrison:</vt:lpstr>
      <vt:lpstr>Next SENCoNet Thursday March 2nd 2023 </vt:lpstr>
    </vt:vector>
  </TitlesOfParts>
  <Company>Kirklees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Grant</dc:creator>
  <cp:lastModifiedBy>Sarah Grant</cp:lastModifiedBy>
  <cp:revision>20</cp:revision>
  <dcterms:created xsi:type="dcterms:W3CDTF">2019-10-30T09:07:00Z</dcterms:created>
  <dcterms:modified xsi:type="dcterms:W3CDTF">2022-10-20T11:22:13Z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127eb8-1c2a-4c17-86cc-a5ba0926d1f9_Enabled">
    <vt:lpwstr>true</vt:lpwstr>
  </property>
  <property fmtid="{D5CDD505-2E9C-101B-9397-08002B2CF9AE}" pid="3" name="MSIP_Label_22127eb8-1c2a-4c17-86cc-a5ba0926d1f9_SetDate">
    <vt:lpwstr>2022-10-10T07:05:35Z</vt:lpwstr>
  </property>
  <property fmtid="{D5CDD505-2E9C-101B-9397-08002B2CF9AE}" pid="4" name="MSIP_Label_22127eb8-1c2a-4c17-86cc-a5ba0926d1f9_Method">
    <vt:lpwstr>Standard</vt:lpwstr>
  </property>
  <property fmtid="{D5CDD505-2E9C-101B-9397-08002B2CF9AE}" pid="5" name="MSIP_Label_22127eb8-1c2a-4c17-86cc-a5ba0926d1f9_Name">
    <vt:lpwstr>22127eb8-1c2a-4c17-86cc-a5ba0926d1f9</vt:lpwstr>
  </property>
  <property fmtid="{D5CDD505-2E9C-101B-9397-08002B2CF9AE}" pid="6" name="MSIP_Label_22127eb8-1c2a-4c17-86cc-a5ba0926d1f9_SiteId">
    <vt:lpwstr>61d0734f-7fce-4063-b638-09ac5ad5a43f</vt:lpwstr>
  </property>
  <property fmtid="{D5CDD505-2E9C-101B-9397-08002B2CF9AE}" pid="7" name="MSIP_Label_22127eb8-1c2a-4c17-86cc-a5ba0926d1f9_ContentBits">
    <vt:lpwstr>0</vt:lpwstr>
  </property>
</Properties>
</file>