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  <p:sldMasterId id="2147483656" r:id="rId4"/>
    <p:sldMasterId id="2147483658" r:id="rId5"/>
  </p:sldMasterIdLst>
  <p:notesMasterIdLst>
    <p:notesMasterId r:id="rId12"/>
  </p:notesMasterIdLst>
  <p:sldIdLst>
    <p:sldId id="261" r:id="rId6"/>
    <p:sldId id="330" r:id="rId7"/>
    <p:sldId id="340" r:id="rId8"/>
    <p:sldId id="341" r:id="rId9"/>
    <p:sldId id="342" r:id="rId10"/>
    <p:sldId id="343" r:id="rId11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912" y="40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74D28-5098-4DA4-B3E4-A75F802C6197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873F-7BF9-453C-A059-4D46698388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8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F66A8-5BA3-4B9C-A21D-1B962A4A3F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6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622309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2845470"/>
            <a:ext cx="6048534" cy="1656856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8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622309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2845470"/>
            <a:ext cx="6048534" cy="1656856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5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69" y="590015"/>
            <a:ext cx="6315926" cy="1210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037" y="2017042"/>
            <a:ext cx="6318558" cy="35712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524" y="5795534"/>
            <a:ext cx="812398" cy="350161"/>
          </a:xfrm>
          <a:prstGeom prst="rect">
            <a:avLst/>
          </a:prstGeom>
        </p:spPr>
        <p:txBody>
          <a:bodyPr/>
          <a:lstStyle/>
          <a:p>
            <a:fld id="{F38D7D1C-6959-4A19-8BED-B850F0EE90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5037" y="5800612"/>
            <a:ext cx="5400476" cy="34517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6908" y="744746"/>
            <a:ext cx="552640" cy="345178"/>
          </a:xfrm>
          <a:prstGeom prst="rect">
            <a:avLst/>
          </a:prstGeom>
        </p:spPr>
        <p:txBody>
          <a:bodyPr/>
          <a:lstStyle/>
          <a:p>
            <a:fld id="{EAE56230-FFCB-4302-A678-F753965C04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2014041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2038" y="6009106"/>
            <a:ext cx="2016178" cy="360000"/>
          </a:xfrm>
          <a:prstGeom prst="rect">
            <a:avLst/>
          </a:prstGeom>
        </p:spPr>
        <p:txBody>
          <a:bodyPr lIns="86420" tIns="43210" rIns="86420" bIns="4321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19B5AF-F916-7E40-B97F-969D94D9D1D8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261" y="6009106"/>
            <a:ext cx="2736242" cy="345178"/>
          </a:xfrm>
          <a:prstGeom prst="rect">
            <a:avLst/>
          </a:prstGeom>
        </p:spPr>
        <p:txBody>
          <a:bodyPr lIns="86420" tIns="43210" rIns="86420" bIns="43210"/>
          <a:lstStyle>
            <a:lvl1pPr algn="ctr">
              <a:defRPr sz="14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2547" y="6009106"/>
            <a:ext cx="2016178" cy="345178"/>
          </a:xfrm>
          <a:prstGeom prst="rect">
            <a:avLst/>
          </a:prstGeom>
        </p:spPr>
        <p:txBody>
          <a:bodyPr lIns="86420" tIns="43210" rIns="86420" bIns="43210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C256EE4E-AD89-C844-862D-160FD78C1F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4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622309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2845470"/>
            <a:ext cx="6048534" cy="1656856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622309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2845470"/>
            <a:ext cx="6048534" cy="1656856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1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622309"/>
            <a:ext cx="7344649" cy="138971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115" y="2845470"/>
            <a:ext cx="6048534" cy="1656856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0763" cy="64757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8057" y="2014041"/>
            <a:ext cx="7344649" cy="2699089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" y="24033"/>
            <a:ext cx="8636342" cy="64696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8057" y="2014041"/>
            <a:ext cx="7344649" cy="2699089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49" r:id="rId3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" y="3048"/>
            <a:ext cx="8644128" cy="64800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8057" y="2014041"/>
            <a:ext cx="7344649" cy="2699089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" y="0"/>
            <a:ext cx="8636342" cy="64757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8057" y="2014041"/>
            <a:ext cx="7344649" cy="2699089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" y="0"/>
            <a:ext cx="8644128" cy="648614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48057" y="2014041"/>
            <a:ext cx="7344649" cy="2699089"/>
          </a:xfrm>
          <a:prstGeom prst="rect">
            <a:avLst/>
          </a:prstGeom>
        </p:spPr>
        <p:txBody>
          <a:bodyPr lIns="86420" tIns="43210" rIns="86420" bIns="4321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395" y="1749536"/>
            <a:ext cx="8028708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2627">
              <a:defRPr/>
            </a:pPr>
            <a:endParaRPr lang="en-GB" sz="2268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1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169" y="321064"/>
            <a:ext cx="631592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15" dirty="0"/>
              <a:t>Task groups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437507" y="1137422"/>
            <a:ext cx="7931784" cy="0"/>
          </a:xfrm>
          <a:custGeom>
            <a:avLst/>
            <a:gdLst/>
            <a:ahLst/>
            <a:cxnLst/>
            <a:rect l="l" t="t" r="r" b="b"/>
            <a:pathLst>
              <a:path w="7931784">
                <a:moveTo>
                  <a:pt x="0" y="0"/>
                </a:moveTo>
                <a:lnTo>
                  <a:pt x="79316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27379" y="1162935"/>
            <a:ext cx="9588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3671" y="1162935"/>
            <a:ext cx="31305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ev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us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pa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8497" y="1162935"/>
            <a:ext cx="251523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4333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Ali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O'</a:t>
            </a:r>
            <a:r>
              <a:rPr sz="1400" b="1" dirty="0">
                <a:latin typeface="Calibri"/>
                <a:cs typeface="Calibri"/>
              </a:rPr>
              <a:t>Neill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Richa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Dres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Lo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spc="-2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379" y="2019170"/>
            <a:ext cx="9588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3671" y="2019169"/>
            <a:ext cx="26847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adu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ach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arily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aila</a:t>
            </a:r>
            <a:r>
              <a:rPr sz="1400" spc="-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visi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8496" y="2019169"/>
            <a:ext cx="30035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5" dirty="0">
                <a:latin typeface="Calibri"/>
                <a:cs typeface="Calibri"/>
              </a:rPr>
              <a:t>K</a:t>
            </a:r>
            <a:r>
              <a:rPr sz="1400" b="1" spc="-10" dirty="0">
                <a:latin typeface="Calibri"/>
                <a:cs typeface="Calibri"/>
              </a:rPr>
              <a:t>at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B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owning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5" dirty="0">
                <a:latin typeface="Calibri"/>
                <a:cs typeface="Calibri"/>
              </a:rPr>
              <a:t>ona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onsu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379" y="2947541"/>
            <a:ext cx="9588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3671" y="2947541"/>
            <a:ext cx="28498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ua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ape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rk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ys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496" y="2947540"/>
            <a:ext cx="3030220" cy="179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Simon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Ram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den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St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ic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Le</a:t>
            </a:r>
            <a:r>
              <a:rPr sz="1400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400" b="1" dirty="0">
                <a:latin typeface="Calibri"/>
                <a:cs typeface="Calibri"/>
              </a:rPr>
              <a:t>Judith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Nash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Inc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us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Imp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400" b="1" spc="-25" dirty="0">
                <a:latin typeface="Calibri"/>
                <a:cs typeface="Calibri"/>
              </a:rPr>
              <a:t>K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ls</a:t>
            </a:r>
            <a:r>
              <a:rPr sz="1400" b="1" spc="-10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Cl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rk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</a:t>
            </a:r>
            <a:r>
              <a:rPr sz="1400" b="1" spc="-20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vie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Judith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Nash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Head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vice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Inc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us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du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5" dirty="0">
                <a:latin typeface="Calibri"/>
                <a:cs typeface="Calibri"/>
              </a:rPr>
              <a:t>onal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379" y="3514215"/>
            <a:ext cx="9588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3672" y="3514215"/>
            <a:ext cx="2110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HC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ys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379" y="4080509"/>
            <a:ext cx="12141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Maki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3672" y="4080509"/>
            <a:ext cx="18884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Dec</a:t>
            </a:r>
            <a:r>
              <a:rPr sz="1400" dirty="0">
                <a:latin typeface="Calibri"/>
                <a:cs typeface="Calibri"/>
              </a:rPr>
              <a:t>isi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Assess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3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anel)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380" y="5009006"/>
            <a:ext cx="28809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18920" algn="l"/>
              </a:tabLst>
            </a:pPr>
            <a:r>
              <a:rPr sz="1400" spc="-1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ask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visi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Mapp</a:t>
            </a:r>
            <a:r>
              <a:rPr sz="1400" spc="-5" dirty="0">
                <a:latin typeface="Calibri"/>
                <a:cs typeface="Calibri"/>
              </a:rPr>
              <a:t>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8496" y="5009006"/>
            <a:ext cx="11963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Judith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Nash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/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K</a:t>
            </a:r>
            <a:r>
              <a:rPr sz="1400" b="1" spc="-10" dirty="0">
                <a:latin typeface="Calibri"/>
                <a:cs typeface="Calibri"/>
              </a:rPr>
              <a:t>at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B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owning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4807" y="5435671"/>
            <a:ext cx="7994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96155" algn="l"/>
                <a:tab pos="7981315" algn="l"/>
              </a:tabLst>
            </a:pPr>
            <a:r>
              <a:rPr sz="1400" u="heavy" dirty="0">
                <a:latin typeface="Calibri"/>
                <a:cs typeface="Calibri"/>
              </a:rPr>
              <a:t> </a:t>
            </a:r>
            <a:r>
              <a:rPr sz="1400" u="heavy" dirty="0">
                <a:latin typeface="Times New Roman"/>
                <a:cs typeface="Times New Roman"/>
              </a:rPr>
              <a:t>	</a:t>
            </a:r>
            <a:r>
              <a:rPr sz="1400" u="heavy" dirty="0">
                <a:latin typeface="Calibri"/>
                <a:cs typeface="Calibri"/>
              </a:rPr>
              <a:t>N</a:t>
            </a:r>
            <a:r>
              <a:rPr sz="1400" u="heavy" spc="-15" dirty="0">
                <a:latin typeface="Calibri"/>
                <a:cs typeface="Calibri"/>
              </a:rPr>
              <a:t>a</a:t>
            </a:r>
            <a:r>
              <a:rPr sz="1400" u="heavy" dirty="0">
                <a:latin typeface="Calibri"/>
                <a:cs typeface="Calibri"/>
              </a:rPr>
              <a:t>ti</a:t>
            </a:r>
            <a:r>
              <a:rPr sz="1400" u="heavy" spc="-5" dirty="0">
                <a:latin typeface="Calibri"/>
                <a:cs typeface="Calibri"/>
              </a:rPr>
              <a:t>onal</a:t>
            </a:r>
            <a:r>
              <a:rPr sz="1400" u="heavy" spc="-10" dirty="0">
                <a:latin typeface="Calibri"/>
                <a:cs typeface="Calibri"/>
              </a:rPr>
              <a:t> </a:t>
            </a:r>
            <a:r>
              <a:rPr sz="1400" u="heavy" spc="-5" dirty="0">
                <a:latin typeface="Calibri"/>
                <a:cs typeface="Calibri"/>
              </a:rPr>
              <a:t>Le</a:t>
            </a:r>
            <a:r>
              <a:rPr sz="1400" u="heavy" dirty="0">
                <a:latin typeface="Calibri"/>
                <a:cs typeface="Calibri"/>
              </a:rPr>
              <a:t>ad</a:t>
            </a:r>
            <a:r>
              <a:rPr sz="1400" u="heavy" spc="-5" dirty="0">
                <a:latin typeface="Calibri"/>
                <a:cs typeface="Calibri"/>
              </a:rPr>
              <a:t> </a:t>
            </a:r>
            <a:r>
              <a:rPr sz="1400" u="heavy" spc="-20" dirty="0">
                <a:latin typeface="Calibri"/>
                <a:cs typeface="Calibri"/>
              </a:rPr>
              <a:t>f</a:t>
            </a:r>
            <a:r>
              <a:rPr sz="1400" u="heavy" spc="-5" dirty="0">
                <a:latin typeface="Calibri"/>
                <a:cs typeface="Calibri"/>
              </a:rPr>
              <a:t>or</a:t>
            </a:r>
            <a:r>
              <a:rPr sz="1400" u="heavy" spc="-25" dirty="0">
                <a:latin typeface="Calibri"/>
                <a:cs typeface="Calibri"/>
              </a:rPr>
              <a:t> </a:t>
            </a:r>
            <a:r>
              <a:rPr sz="1400" u="heavy" spc="-5" dirty="0">
                <a:latin typeface="Calibri"/>
                <a:cs typeface="Calibri"/>
              </a:rPr>
              <a:t>SE</a:t>
            </a:r>
            <a:r>
              <a:rPr sz="1400" u="heavy" spc="5" dirty="0">
                <a:latin typeface="Calibri"/>
                <a:cs typeface="Calibri"/>
              </a:rPr>
              <a:t>N</a:t>
            </a:r>
            <a:r>
              <a:rPr sz="1400" u="heavy" dirty="0">
                <a:latin typeface="Calibri"/>
                <a:cs typeface="Calibri"/>
              </a:rPr>
              <a:t>D </a:t>
            </a:r>
            <a:r>
              <a:rPr sz="1400" u="heavy" dirty="0"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626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1442" y="2449830"/>
            <a:ext cx="5323840" cy="2893060"/>
          </a:xfrm>
          <a:custGeom>
            <a:avLst/>
            <a:gdLst/>
            <a:ahLst/>
            <a:cxnLst/>
            <a:rect l="l" t="t" r="r" b="b"/>
            <a:pathLst>
              <a:path w="5323840" h="2893060">
                <a:moveTo>
                  <a:pt x="4841229" y="0"/>
                </a:moveTo>
                <a:lnTo>
                  <a:pt x="482096" y="0"/>
                </a:lnTo>
                <a:lnTo>
                  <a:pt x="442564" y="1598"/>
                </a:lnTo>
                <a:lnTo>
                  <a:pt x="403910" y="6311"/>
                </a:lnTo>
                <a:lnTo>
                  <a:pt x="366260" y="14013"/>
                </a:lnTo>
                <a:lnTo>
                  <a:pt x="294465" y="37892"/>
                </a:lnTo>
                <a:lnTo>
                  <a:pt x="228172" y="72240"/>
                </a:lnTo>
                <a:lnTo>
                  <a:pt x="168375" y="116065"/>
                </a:lnTo>
                <a:lnTo>
                  <a:pt x="116067" y="168373"/>
                </a:lnTo>
                <a:lnTo>
                  <a:pt x="72242" y="228171"/>
                </a:lnTo>
                <a:lnTo>
                  <a:pt x="37893" y="294465"/>
                </a:lnTo>
                <a:lnTo>
                  <a:pt x="14014" y="366262"/>
                </a:lnTo>
                <a:lnTo>
                  <a:pt x="6311" y="403913"/>
                </a:lnTo>
                <a:lnTo>
                  <a:pt x="1598" y="442568"/>
                </a:lnTo>
                <a:lnTo>
                  <a:pt x="0" y="482102"/>
                </a:lnTo>
                <a:lnTo>
                  <a:pt x="0" y="2410455"/>
                </a:lnTo>
                <a:lnTo>
                  <a:pt x="1598" y="2449987"/>
                </a:lnTo>
                <a:lnTo>
                  <a:pt x="6311" y="2488641"/>
                </a:lnTo>
                <a:lnTo>
                  <a:pt x="14014" y="2526291"/>
                </a:lnTo>
                <a:lnTo>
                  <a:pt x="37893" y="2598086"/>
                </a:lnTo>
                <a:lnTo>
                  <a:pt x="72242" y="2664379"/>
                </a:lnTo>
                <a:lnTo>
                  <a:pt x="116067" y="2724176"/>
                </a:lnTo>
                <a:lnTo>
                  <a:pt x="168375" y="2776484"/>
                </a:lnTo>
                <a:lnTo>
                  <a:pt x="228172" y="2820309"/>
                </a:lnTo>
                <a:lnTo>
                  <a:pt x="294465" y="2854658"/>
                </a:lnTo>
                <a:lnTo>
                  <a:pt x="366260" y="2878537"/>
                </a:lnTo>
                <a:lnTo>
                  <a:pt x="403910" y="2886240"/>
                </a:lnTo>
                <a:lnTo>
                  <a:pt x="442564" y="2890953"/>
                </a:lnTo>
                <a:lnTo>
                  <a:pt x="482096" y="2892551"/>
                </a:lnTo>
                <a:lnTo>
                  <a:pt x="4841229" y="2892551"/>
                </a:lnTo>
                <a:lnTo>
                  <a:pt x="4880763" y="2890953"/>
                </a:lnTo>
                <a:lnTo>
                  <a:pt x="4919418" y="2886240"/>
                </a:lnTo>
                <a:lnTo>
                  <a:pt x="4957069" y="2878537"/>
                </a:lnTo>
                <a:lnTo>
                  <a:pt x="5028866" y="2854658"/>
                </a:lnTo>
                <a:lnTo>
                  <a:pt x="5095160" y="2820309"/>
                </a:lnTo>
                <a:lnTo>
                  <a:pt x="5154958" y="2776484"/>
                </a:lnTo>
                <a:lnTo>
                  <a:pt x="5207266" y="2724176"/>
                </a:lnTo>
                <a:lnTo>
                  <a:pt x="5251091" y="2664379"/>
                </a:lnTo>
                <a:lnTo>
                  <a:pt x="5285439" y="2598086"/>
                </a:lnTo>
                <a:lnTo>
                  <a:pt x="5309318" y="2526291"/>
                </a:lnTo>
                <a:lnTo>
                  <a:pt x="5317020" y="2488641"/>
                </a:lnTo>
                <a:lnTo>
                  <a:pt x="5321733" y="2449987"/>
                </a:lnTo>
                <a:lnTo>
                  <a:pt x="5323331" y="2410455"/>
                </a:lnTo>
                <a:lnTo>
                  <a:pt x="5323331" y="482102"/>
                </a:lnTo>
                <a:lnTo>
                  <a:pt x="5321733" y="442568"/>
                </a:lnTo>
                <a:lnTo>
                  <a:pt x="5317020" y="403913"/>
                </a:lnTo>
                <a:lnTo>
                  <a:pt x="5309318" y="366262"/>
                </a:lnTo>
                <a:lnTo>
                  <a:pt x="5285439" y="294465"/>
                </a:lnTo>
                <a:lnTo>
                  <a:pt x="5251091" y="228171"/>
                </a:lnTo>
                <a:lnTo>
                  <a:pt x="5207266" y="168373"/>
                </a:lnTo>
                <a:lnTo>
                  <a:pt x="5154958" y="116065"/>
                </a:lnTo>
                <a:lnTo>
                  <a:pt x="5095160" y="72240"/>
                </a:lnTo>
                <a:lnTo>
                  <a:pt x="5028866" y="37892"/>
                </a:lnTo>
                <a:lnTo>
                  <a:pt x="4957069" y="14013"/>
                </a:lnTo>
                <a:lnTo>
                  <a:pt x="4919418" y="6311"/>
                </a:lnTo>
                <a:lnTo>
                  <a:pt x="4880763" y="1598"/>
                </a:lnTo>
                <a:lnTo>
                  <a:pt x="4841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1641442" y="2449830"/>
            <a:ext cx="5323840" cy="2893060"/>
          </a:xfrm>
          <a:custGeom>
            <a:avLst/>
            <a:gdLst/>
            <a:ahLst/>
            <a:cxnLst/>
            <a:rect l="l" t="t" r="r" b="b"/>
            <a:pathLst>
              <a:path w="5323840" h="2893060">
                <a:moveTo>
                  <a:pt x="0" y="482102"/>
                </a:moveTo>
                <a:lnTo>
                  <a:pt x="1598" y="442568"/>
                </a:lnTo>
                <a:lnTo>
                  <a:pt x="6311" y="403913"/>
                </a:lnTo>
                <a:lnTo>
                  <a:pt x="14014" y="366262"/>
                </a:lnTo>
                <a:lnTo>
                  <a:pt x="37893" y="294465"/>
                </a:lnTo>
                <a:lnTo>
                  <a:pt x="72242" y="228171"/>
                </a:lnTo>
                <a:lnTo>
                  <a:pt x="116067" y="168373"/>
                </a:lnTo>
                <a:lnTo>
                  <a:pt x="168375" y="116065"/>
                </a:lnTo>
                <a:lnTo>
                  <a:pt x="228172" y="72240"/>
                </a:lnTo>
                <a:lnTo>
                  <a:pt x="294465" y="37892"/>
                </a:lnTo>
                <a:lnTo>
                  <a:pt x="366260" y="14013"/>
                </a:lnTo>
                <a:lnTo>
                  <a:pt x="403910" y="6311"/>
                </a:lnTo>
                <a:lnTo>
                  <a:pt x="442564" y="1598"/>
                </a:lnTo>
                <a:lnTo>
                  <a:pt x="482096" y="0"/>
                </a:lnTo>
                <a:lnTo>
                  <a:pt x="4841229" y="0"/>
                </a:lnTo>
                <a:lnTo>
                  <a:pt x="4880763" y="1598"/>
                </a:lnTo>
                <a:lnTo>
                  <a:pt x="4919418" y="6311"/>
                </a:lnTo>
                <a:lnTo>
                  <a:pt x="4957069" y="14013"/>
                </a:lnTo>
                <a:lnTo>
                  <a:pt x="5028866" y="37892"/>
                </a:lnTo>
                <a:lnTo>
                  <a:pt x="5095160" y="72240"/>
                </a:lnTo>
                <a:lnTo>
                  <a:pt x="5154958" y="116065"/>
                </a:lnTo>
                <a:lnTo>
                  <a:pt x="5207266" y="168373"/>
                </a:lnTo>
                <a:lnTo>
                  <a:pt x="5251091" y="228171"/>
                </a:lnTo>
                <a:lnTo>
                  <a:pt x="5285439" y="294465"/>
                </a:lnTo>
                <a:lnTo>
                  <a:pt x="5309318" y="366262"/>
                </a:lnTo>
                <a:lnTo>
                  <a:pt x="5317020" y="403913"/>
                </a:lnTo>
                <a:lnTo>
                  <a:pt x="5321733" y="442568"/>
                </a:lnTo>
                <a:lnTo>
                  <a:pt x="5323331" y="482102"/>
                </a:lnTo>
                <a:lnTo>
                  <a:pt x="5323331" y="2410455"/>
                </a:lnTo>
                <a:lnTo>
                  <a:pt x="5321733" y="2449987"/>
                </a:lnTo>
                <a:lnTo>
                  <a:pt x="5317020" y="2488641"/>
                </a:lnTo>
                <a:lnTo>
                  <a:pt x="5309318" y="2526291"/>
                </a:lnTo>
                <a:lnTo>
                  <a:pt x="5285439" y="2598086"/>
                </a:lnTo>
                <a:lnTo>
                  <a:pt x="5251091" y="2664379"/>
                </a:lnTo>
                <a:lnTo>
                  <a:pt x="5207266" y="2724176"/>
                </a:lnTo>
                <a:lnTo>
                  <a:pt x="5154958" y="2776484"/>
                </a:lnTo>
                <a:lnTo>
                  <a:pt x="5095160" y="2820309"/>
                </a:lnTo>
                <a:lnTo>
                  <a:pt x="5028866" y="2854658"/>
                </a:lnTo>
                <a:lnTo>
                  <a:pt x="4957069" y="2878537"/>
                </a:lnTo>
                <a:lnTo>
                  <a:pt x="4919418" y="2886240"/>
                </a:lnTo>
                <a:lnTo>
                  <a:pt x="4880763" y="2890953"/>
                </a:lnTo>
                <a:lnTo>
                  <a:pt x="4841229" y="2892551"/>
                </a:lnTo>
                <a:lnTo>
                  <a:pt x="482096" y="2892551"/>
                </a:lnTo>
                <a:lnTo>
                  <a:pt x="442564" y="2890953"/>
                </a:lnTo>
                <a:lnTo>
                  <a:pt x="403910" y="2886240"/>
                </a:lnTo>
                <a:lnTo>
                  <a:pt x="366260" y="2878537"/>
                </a:lnTo>
                <a:lnTo>
                  <a:pt x="294465" y="2854658"/>
                </a:lnTo>
                <a:lnTo>
                  <a:pt x="228172" y="2820309"/>
                </a:lnTo>
                <a:lnTo>
                  <a:pt x="168375" y="2776484"/>
                </a:lnTo>
                <a:lnTo>
                  <a:pt x="116067" y="2724176"/>
                </a:lnTo>
                <a:lnTo>
                  <a:pt x="72242" y="2664379"/>
                </a:lnTo>
                <a:lnTo>
                  <a:pt x="37893" y="2598086"/>
                </a:lnTo>
                <a:lnTo>
                  <a:pt x="14014" y="2526291"/>
                </a:lnTo>
                <a:lnTo>
                  <a:pt x="6311" y="2488641"/>
                </a:lnTo>
                <a:lnTo>
                  <a:pt x="1598" y="2449987"/>
                </a:lnTo>
                <a:lnTo>
                  <a:pt x="0" y="2410455"/>
                </a:lnTo>
                <a:lnTo>
                  <a:pt x="0" y="482102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27986" y="1493175"/>
            <a:ext cx="758825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Calibri"/>
                <a:cs typeface="Calibri"/>
              </a:rPr>
              <a:t>We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cu</a:t>
            </a:r>
            <a:r>
              <a:rPr sz="1400" dirty="0">
                <a:latin typeface="Calibri"/>
                <a:cs typeface="Calibri"/>
              </a:rPr>
              <a:t>rre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tly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rki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two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rt</a:t>
            </a:r>
            <a:r>
              <a:rPr sz="1400" spc="-10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ities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imp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ove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5" dirty="0">
                <a:latin typeface="Calibri"/>
                <a:cs typeface="Calibri"/>
              </a:rPr>
              <a:t>ut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spc="5" dirty="0">
                <a:latin typeface="Calibri"/>
                <a:cs typeface="Calibri"/>
              </a:rPr>
              <a:t>o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es</a:t>
            </a:r>
            <a:r>
              <a:rPr sz="1400" b="1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il</a:t>
            </a:r>
            <a:r>
              <a:rPr sz="1400" spc="-5" dirty="0">
                <a:latin typeface="Calibri"/>
                <a:cs typeface="Calibri"/>
              </a:rPr>
              <a:t>dre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eop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D.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Yo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ig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ve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ard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alr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9948" y="2695956"/>
            <a:ext cx="2286000" cy="861060"/>
          </a:xfrm>
          <a:custGeom>
            <a:avLst/>
            <a:gdLst/>
            <a:ahLst/>
            <a:cxnLst/>
            <a:rect l="l" t="t" r="r" b="b"/>
            <a:pathLst>
              <a:path w="2286000" h="861060">
                <a:moveTo>
                  <a:pt x="2142500" y="0"/>
                </a:moveTo>
                <a:lnTo>
                  <a:pt x="129108" y="713"/>
                </a:lnTo>
                <a:lnTo>
                  <a:pt x="87845" y="11195"/>
                </a:lnTo>
                <a:lnTo>
                  <a:pt x="52347" y="32670"/>
                </a:lnTo>
                <a:lnTo>
                  <a:pt x="24569" y="63183"/>
                </a:lnTo>
                <a:lnTo>
                  <a:pt x="6468" y="100778"/>
                </a:lnTo>
                <a:lnTo>
                  <a:pt x="0" y="143499"/>
                </a:lnTo>
                <a:lnTo>
                  <a:pt x="713" y="731956"/>
                </a:lnTo>
                <a:lnTo>
                  <a:pt x="11196" y="773216"/>
                </a:lnTo>
                <a:lnTo>
                  <a:pt x="32672" y="808713"/>
                </a:lnTo>
                <a:lnTo>
                  <a:pt x="63187" y="836490"/>
                </a:lnTo>
                <a:lnTo>
                  <a:pt x="100783" y="854591"/>
                </a:lnTo>
                <a:lnTo>
                  <a:pt x="143505" y="861059"/>
                </a:lnTo>
                <a:lnTo>
                  <a:pt x="2156892" y="860347"/>
                </a:lnTo>
                <a:lnTo>
                  <a:pt x="2198156" y="849865"/>
                </a:lnTo>
                <a:lnTo>
                  <a:pt x="2233654" y="828389"/>
                </a:lnTo>
                <a:lnTo>
                  <a:pt x="2261431" y="797875"/>
                </a:lnTo>
                <a:lnTo>
                  <a:pt x="2279531" y="760280"/>
                </a:lnTo>
                <a:lnTo>
                  <a:pt x="2285999" y="717560"/>
                </a:lnTo>
                <a:lnTo>
                  <a:pt x="2285287" y="129107"/>
                </a:lnTo>
                <a:lnTo>
                  <a:pt x="2274806" y="87843"/>
                </a:lnTo>
                <a:lnTo>
                  <a:pt x="2253331" y="52345"/>
                </a:lnTo>
                <a:lnTo>
                  <a:pt x="2222818" y="24568"/>
                </a:lnTo>
                <a:lnTo>
                  <a:pt x="2185222" y="6468"/>
                </a:lnTo>
                <a:lnTo>
                  <a:pt x="2142500" y="0"/>
                </a:lnTo>
                <a:close/>
              </a:path>
            </a:pathLst>
          </a:custGeom>
          <a:solidFill>
            <a:srgbClr val="183F7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1879948" y="2695956"/>
            <a:ext cx="2286000" cy="861060"/>
          </a:xfrm>
          <a:custGeom>
            <a:avLst/>
            <a:gdLst/>
            <a:ahLst/>
            <a:cxnLst/>
            <a:rect l="l" t="t" r="r" b="b"/>
            <a:pathLst>
              <a:path w="2286000" h="861060">
                <a:moveTo>
                  <a:pt x="0" y="143499"/>
                </a:moveTo>
                <a:lnTo>
                  <a:pt x="6468" y="100778"/>
                </a:lnTo>
                <a:lnTo>
                  <a:pt x="24569" y="63183"/>
                </a:lnTo>
                <a:lnTo>
                  <a:pt x="52347" y="32670"/>
                </a:lnTo>
                <a:lnTo>
                  <a:pt x="87845" y="11195"/>
                </a:lnTo>
                <a:lnTo>
                  <a:pt x="129108" y="713"/>
                </a:lnTo>
                <a:lnTo>
                  <a:pt x="2142500" y="0"/>
                </a:lnTo>
                <a:lnTo>
                  <a:pt x="2157189" y="742"/>
                </a:lnTo>
                <a:lnTo>
                  <a:pt x="2198420" y="11305"/>
                </a:lnTo>
                <a:lnTo>
                  <a:pt x="2233872" y="32848"/>
                </a:lnTo>
                <a:lnTo>
                  <a:pt x="2261590" y="63416"/>
                </a:lnTo>
                <a:lnTo>
                  <a:pt x="2279617" y="101054"/>
                </a:lnTo>
                <a:lnTo>
                  <a:pt x="2285999" y="717560"/>
                </a:lnTo>
                <a:lnTo>
                  <a:pt x="2285257" y="732248"/>
                </a:lnTo>
                <a:lnTo>
                  <a:pt x="2274694" y="773478"/>
                </a:lnTo>
                <a:lnTo>
                  <a:pt x="2253151" y="808930"/>
                </a:lnTo>
                <a:lnTo>
                  <a:pt x="2222583" y="836648"/>
                </a:lnTo>
                <a:lnTo>
                  <a:pt x="2184945" y="854677"/>
                </a:lnTo>
                <a:lnTo>
                  <a:pt x="143505" y="861059"/>
                </a:lnTo>
                <a:lnTo>
                  <a:pt x="128816" y="860317"/>
                </a:lnTo>
                <a:lnTo>
                  <a:pt x="87585" y="849753"/>
                </a:lnTo>
                <a:lnTo>
                  <a:pt x="52132" y="828210"/>
                </a:lnTo>
                <a:lnTo>
                  <a:pt x="24413" y="797642"/>
                </a:lnTo>
                <a:lnTo>
                  <a:pt x="6383" y="760007"/>
                </a:lnTo>
                <a:lnTo>
                  <a:pt x="0" y="143499"/>
                </a:lnTo>
                <a:close/>
              </a:path>
            </a:pathLst>
          </a:custGeom>
          <a:ln w="12700">
            <a:solidFill>
              <a:srgbClr val="183F7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2457673" y="3031131"/>
            <a:ext cx="11315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SEND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6912" y="3711471"/>
            <a:ext cx="203327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Inc</a:t>
            </a:r>
            <a:r>
              <a:rPr sz="1400" dirty="0">
                <a:latin typeface="Calibri"/>
                <a:cs typeface="Calibri"/>
              </a:rPr>
              <a:t>re</a:t>
            </a:r>
            <a:r>
              <a:rPr sz="1400" spc="-5" dirty="0">
                <a:latin typeface="Calibri"/>
                <a:cs typeface="Calibri"/>
              </a:rPr>
              <a:t>ase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und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rsta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ed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sett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ome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onf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10" dirty="0">
                <a:latin typeface="Calibri"/>
                <a:cs typeface="Calibri"/>
              </a:rPr>
              <a:t>nc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ro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Kirkl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ro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gh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Va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pp</a:t>
            </a:r>
            <a:r>
              <a:rPr sz="1400" dirty="0">
                <a:latin typeface="Calibri"/>
                <a:cs typeface="Calibri"/>
              </a:rPr>
              <a:t>roa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tool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6186" y="3711471"/>
            <a:ext cx="2117725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Su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ort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assess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dirty="0">
                <a:latin typeface="Calibri"/>
                <a:cs typeface="Calibri"/>
              </a:rPr>
              <a:t>il</a:t>
            </a:r>
            <a:r>
              <a:rPr sz="1400" spc="-5" dirty="0">
                <a:latin typeface="Calibri"/>
                <a:cs typeface="Calibri"/>
              </a:rPr>
              <a:t>dre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eop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rovi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nfo</a:t>
            </a:r>
            <a:r>
              <a:rPr sz="1400" spc="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ati</a:t>
            </a:r>
            <a:r>
              <a:rPr sz="1400" spc="-5" dirty="0">
                <a:latin typeface="Calibri"/>
                <a:cs typeface="Calibri"/>
              </a:rPr>
              <a:t>on,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vice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da</a:t>
            </a:r>
            <a:r>
              <a:rPr sz="1400" spc="-10" dirty="0">
                <a:latin typeface="Calibri"/>
                <a:cs typeface="Calibri"/>
              </a:rPr>
              <a:t>nc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cc</a:t>
            </a:r>
            <a:r>
              <a:rPr sz="1400" dirty="0">
                <a:latin typeface="Calibri"/>
                <a:cs typeface="Calibri"/>
              </a:rPr>
              <a:t>ess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mu</a:t>
            </a:r>
            <a:r>
              <a:rPr sz="1400" dirty="0">
                <a:latin typeface="Calibri"/>
                <a:cs typeface="Calibri"/>
              </a:rPr>
              <a:t>lt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ag</a:t>
            </a:r>
            <a:r>
              <a:rPr sz="1400" spc="-10" dirty="0">
                <a:latin typeface="Calibri"/>
                <a:cs typeface="Calibri"/>
              </a:rPr>
              <a:t>enc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serv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5884" y="2695956"/>
            <a:ext cx="2286000" cy="861060"/>
          </a:xfrm>
          <a:custGeom>
            <a:avLst/>
            <a:gdLst/>
            <a:ahLst/>
            <a:cxnLst/>
            <a:rect l="l" t="t" r="r" b="b"/>
            <a:pathLst>
              <a:path w="2286000" h="861060">
                <a:moveTo>
                  <a:pt x="2142500" y="0"/>
                </a:moveTo>
                <a:lnTo>
                  <a:pt x="129107" y="712"/>
                </a:lnTo>
                <a:lnTo>
                  <a:pt x="87843" y="11193"/>
                </a:lnTo>
                <a:lnTo>
                  <a:pt x="52345" y="32668"/>
                </a:lnTo>
                <a:lnTo>
                  <a:pt x="24568" y="63181"/>
                </a:lnTo>
                <a:lnTo>
                  <a:pt x="6468" y="100777"/>
                </a:lnTo>
                <a:lnTo>
                  <a:pt x="0" y="143499"/>
                </a:lnTo>
                <a:lnTo>
                  <a:pt x="712" y="731951"/>
                </a:lnTo>
                <a:lnTo>
                  <a:pt x="11193" y="773213"/>
                </a:lnTo>
                <a:lnTo>
                  <a:pt x="32668" y="808711"/>
                </a:lnTo>
                <a:lnTo>
                  <a:pt x="63181" y="836489"/>
                </a:lnTo>
                <a:lnTo>
                  <a:pt x="100777" y="854591"/>
                </a:lnTo>
                <a:lnTo>
                  <a:pt x="143499" y="861059"/>
                </a:lnTo>
                <a:lnTo>
                  <a:pt x="2156892" y="860347"/>
                </a:lnTo>
                <a:lnTo>
                  <a:pt x="2198156" y="849865"/>
                </a:lnTo>
                <a:lnTo>
                  <a:pt x="2233654" y="828389"/>
                </a:lnTo>
                <a:lnTo>
                  <a:pt x="2261431" y="797875"/>
                </a:lnTo>
                <a:lnTo>
                  <a:pt x="2279531" y="760280"/>
                </a:lnTo>
                <a:lnTo>
                  <a:pt x="2285999" y="717560"/>
                </a:lnTo>
                <a:lnTo>
                  <a:pt x="2285287" y="129107"/>
                </a:lnTo>
                <a:lnTo>
                  <a:pt x="2274806" y="87843"/>
                </a:lnTo>
                <a:lnTo>
                  <a:pt x="2253331" y="52345"/>
                </a:lnTo>
                <a:lnTo>
                  <a:pt x="2222818" y="24568"/>
                </a:lnTo>
                <a:lnTo>
                  <a:pt x="2185222" y="6468"/>
                </a:lnTo>
                <a:lnTo>
                  <a:pt x="2142500" y="0"/>
                </a:lnTo>
                <a:close/>
              </a:path>
            </a:pathLst>
          </a:custGeom>
          <a:solidFill>
            <a:srgbClr val="28AEA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11"/>
          <p:cNvSpPr/>
          <p:nvPr/>
        </p:nvSpPr>
        <p:spPr>
          <a:xfrm>
            <a:off x="4415884" y="2695956"/>
            <a:ext cx="2286000" cy="861060"/>
          </a:xfrm>
          <a:custGeom>
            <a:avLst/>
            <a:gdLst/>
            <a:ahLst/>
            <a:cxnLst/>
            <a:rect l="l" t="t" r="r" b="b"/>
            <a:pathLst>
              <a:path w="2286000" h="861060">
                <a:moveTo>
                  <a:pt x="0" y="143499"/>
                </a:moveTo>
                <a:lnTo>
                  <a:pt x="6468" y="100777"/>
                </a:lnTo>
                <a:lnTo>
                  <a:pt x="24568" y="63181"/>
                </a:lnTo>
                <a:lnTo>
                  <a:pt x="52345" y="32668"/>
                </a:lnTo>
                <a:lnTo>
                  <a:pt x="87843" y="11193"/>
                </a:lnTo>
                <a:lnTo>
                  <a:pt x="129107" y="712"/>
                </a:lnTo>
                <a:lnTo>
                  <a:pt x="2142500" y="0"/>
                </a:lnTo>
                <a:lnTo>
                  <a:pt x="2157189" y="742"/>
                </a:lnTo>
                <a:lnTo>
                  <a:pt x="2198420" y="11305"/>
                </a:lnTo>
                <a:lnTo>
                  <a:pt x="2233872" y="32848"/>
                </a:lnTo>
                <a:lnTo>
                  <a:pt x="2261590" y="63416"/>
                </a:lnTo>
                <a:lnTo>
                  <a:pt x="2279617" y="101054"/>
                </a:lnTo>
                <a:lnTo>
                  <a:pt x="2285999" y="717560"/>
                </a:lnTo>
                <a:lnTo>
                  <a:pt x="2285257" y="732248"/>
                </a:lnTo>
                <a:lnTo>
                  <a:pt x="2274694" y="773478"/>
                </a:lnTo>
                <a:lnTo>
                  <a:pt x="2253151" y="808930"/>
                </a:lnTo>
                <a:lnTo>
                  <a:pt x="2222583" y="836648"/>
                </a:lnTo>
                <a:lnTo>
                  <a:pt x="2184945" y="854677"/>
                </a:lnTo>
                <a:lnTo>
                  <a:pt x="143499" y="861059"/>
                </a:lnTo>
                <a:lnTo>
                  <a:pt x="128810" y="860317"/>
                </a:lnTo>
                <a:lnTo>
                  <a:pt x="87579" y="849753"/>
                </a:lnTo>
                <a:lnTo>
                  <a:pt x="52127" y="828209"/>
                </a:lnTo>
                <a:lnTo>
                  <a:pt x="24409" y="797640"/>
                </a:lnTo>
                <a:lnTo>
                  <a:pt x="6382" y="760003"/>
                </a:lnTo>
                <a:lnTo>
                  <a:pt x="0" y="143499"/>
                </a:lnTo>
                <a:close/>
              </a:path>
            </a:pathLst>
          </a:custGeom>
          <a:ln w="12700">
            <a:solidFill>
              <a:srgbClr val="28AEA2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12"/>
          <p:cNvSpPr txBox="1"/>
          <p:nvPr/>
        </p:nvSpPr>
        <p:spPr>
          <a:xfrm>
            <a:off x="4790031" y="2909440"/>
            <a:ext cx="15392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Advice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1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(IA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27986" y="590015"/>
            <a:ext cx="772560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/>
              <a:t>Hi</a:t>
            </a:r>
            <a:r>
              <a:rPr sz="2400" spc="-30" dirty="0"/>
              <a:t>g</a:t>
            </a:r>
            <a:r>
              <a:rPr sz="2400" spc="-15" dirty="0"/>
              <a:t>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/>
              <a:t>ne</a:t>
            </a:r>
            <a:r>
              <a:rPr sz="2400" spc="-30" dirty="0"/>
              <a:t>e</a:t>
            </a:r>
            <a:r>
              <a:rPr sz="2400" spc="-15" dirty="0"/>
              <a:t>ds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/>
              <a:t>r</a:t>
            </a:r>
            <a:r>
              <a:rPr sz="2400" spc="-20" dirty="0"/>
              <a:t>e</a:t>
            </a:r>
            <a:r>
              <a:rPr sz="2400" spc="-15" dirty="0"/>
              <a:t>vi</a:t>
            </a:r>
            <a:r>
              <a:rPr sz="2400" spc="-40" dirty="0"/>
              <a:t>e</a:t>
            </a:r>
            <a:r>
              <a:rPr sz="2400" spc="-25" dirty="0"/>
              <a:t>w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/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5" dirty="0"/>
              <a:t>w</a:t>
            </a:r>
            <a:r>
              <a:rPr sz="2400" spc="-15" dirty="0"/>
              <a:t>or</a:t>
            </a:r>
            <a:r>
              <a:rPr sz="2400" spc="-45" dirty="0"/>
              <a:t>k</a:t>
            </a:r>
            <a:r>
              <a:rPr sz="2400" spc="-55" dirty="0"/>
              <a:t>s</a:t>
            </a:r>
            <a:r>
              <a:rPr sz="2400" spc="-10" dirty="0"/>
              <a:t>t</a:t>
            </a:r>
            <a:r>
              <a:rPr sz="2400" spc="-45" dirty="0"/>
              <a:t>r</a:t>
            </a:r>
            <a:r>
              <a:rPr sz="2400" spc="-25" dirty="0"/>
              <a:t>eams</a:t>
            </a:r>
          </a:p>
          <a:p>
            <a:pPr marL="12700">
              <a:lnSpc>
                <a:spcPct val="100000"/>
              </a:lnSpc>
            </a:pPr>
            <a:r>
              <a:rPr sz="2400" b="0" spc="-25" dirty="0">
                <a:latin typeface="Calibri"/>
                <a:cs typeface="Calibri"/>
              </a:rPr>
              <a:t>Summary</a:t>
            </a:r>
          </a:p>
        </p:txBody>
      </p:sp>
      <p:sp>
        <p:nvSpPr>
          <p:cNvPr id="14" name="object 14"/>
          <p:cNvSpPr/>
          <p:nvPr/>
        </p:nvSpPr>
        <p:spPr>
          <a:xfrm>
            <a:off x="1789270" y="2570227"/>
            <a:ext cx="2476500" cy="2676525"/>
          </a:xfrm>
          <a:custGeom>
            <a:avLst/>
            <a:gdLst/>
            <a:ahLst/>
            <a:cxnLst/>
            <a:rect l="l" t="t" r="r" b="b"/>
            <a:pathLst>
              <a:path w="2476500" h="2676525">
                <a:moveTo>
                  <a:pt x="0" y="412760"/>
                </a:moveTo>
                <a:lnTo>
                  <a:pt x="5401" y="345801"/>
                </a:lnTo>
                <a:lnTo>
                  <a:pt x="21041" y="282284"/>
                </a:lnTo>
                <a:lnTo>
                  <a:pt x="46068" y="223060"/>
                </a:lnTo>
                <a:lnTo>
                  <a:pt x="79634" y="168976"/>
                </a:lnTo>
                <a:lnTo>
                  <a:pt x="120888" y="120883"/>
                </a:lnTo>
                <a:lnTo>
                  <a:pt x="168981" y="79630"/>
                </a:lnTo>
                <a:lnTo>
                  <a:pt x="223064" y="46066"/>
                </a:lnTo>
                <a:lnTo>
                  <a:pt x="282287" y="21039"/>
                </a:lnTo>
                <a:lnTo>
                  <a:pt x="345800" y="5401"/>
                </a:lnTo>
                <a:lnTo>
                  <a:pt x="412754" y="0"/>
                </a:lnTo>
                <a:lnTo>
                  <a:pt x="2063739" y="0"/>
                </a:lnTo>
                <a:lnTo>
                  <a:pt x="2130698" y="5401"/>
                </a:lnTo>
                <a:lnTo>
                  <a:pt x="2194215" y="21039"/>
                </a:lnTo>
                <a:lnTo>
                  <a:pt x="2253439" y="46066"/>
                </a:lnTo>
                <a:lnTo>
                  <a:pt x="2307523" y="79630"/>
                </a:lnTo>
                <a:lnTo>
                  <a:pt x="2355616" y="120883"/>
                </a:lnTo>
                <a:lnTo>
                  <a:pt x="2396869" y="168976"/>
                </a:lnTo>
                <a:lnTo>
                  <a:pt x="2430433" y="223060"/>
                </a:lnTo>
                <a:lnTo>
                  <a:pt x="2455459" y="282284"/>
                </a:lnTo>
                <a:lnTo>
                  <a:pt x="2471098" y="345801"/>
                </a:lnTo>
                <a:lnTo>
                  <a:pt x="2476499" y="412760"/>
                </a:lnTo>
                <a:lnTo>
                  <a:pt x="2476499" y="2263389"/>
                </a:lnTo>
                <a:lnTo>
                  <a:pt x="2471098" y="2330343"/>
                </a:lnTo>
                <a:lnTo>
                  <a:pt x="2455459" y="2393856"/>
                </a:lnTo>
                <a:lnTo>
                  <a:pt x="2430433" y="2453079"/>
                </a:lnTo>
                <a:lnTo>
                  <a:pt x="2396869" y="2507161"/>
                </a:lnTo>
                <a:lnTo>
                  <a:pt x="2355616" y="2555255"/>
                </a:lnTo>
                <a:lnTo>
                  <a:pt x="2307523" y="2596509"/>
                </a:lnTo>
                <a:lnTo>
                  <a:pt x="2253439" y="2630075"/>
                </a:lnTo>
                <a:lnTo>
                  <a:pt x="2194215" y="2655102"/>
                </a:lnTo>
                <a:lnTo>
                  <a:pt x="2130698" y="2670741"/>
                </a:lnTo>
                <a:lnTo>
                  <a:pt x="2063739" y="2676143"/>
                </a:lnTo>
                <a:lnTo>
                  <a:pt x="412754" y="2676143"/>
                </a:lnTo>
                <a:lnTo>
                  <a:pt x="345800" y="2670741"/>
                </a:lnTo>
                <a:lnTo>
                  <a:pt x="282287" y="2655102"/>
                </a:lnTo>
                <a:lnTo>
                  <a:pt x="223064" y="2630075"/>
                </a:lnTo>
                <a:lnTo>
                  <a:pt x="168981" y="2596509"/>
                </a:lnTo>
                <a:lnTo>
                  <a:pt x="120888" y="2555255"/>
                </a:lnTo>
                <a:lnTo>
                  <a:pt x="79634" y="2507161"/>
                </a:lnTo>
                <a:lnTo>
                  <a:pt x="46068" y="2453079"/>
                </a:lnTo>
                <a:lnTo>
                  <a:pt x="21041" y="2393856"/>
                </a:lnTo>
                <a:lnTo>
                  <a:pt x="5401" y="2330343"/>
                </a:lnTo>
                <a:lnTo>
                  <a:pt x="0" y="2263389"/>
                </a:lnTo>
                <a:lnTo>
                  <a:pt x="0" y="412760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object 15"/>
          <p:cNvSpPr/>
          <p:nvPr/>
        </p:nvSpPr>
        <p:spPr>
          <a:xfrm>
            <a:off x="4326731" y="2558035"/>
            <a:ext cx="2476500" cy="2676525"/>
          </a:xfrm>
          <a:custGeom>
            <a:avLst/>
            <a:gdLst/>
            <a:ahLst/>
            <a:cxnLst/>
            <a:rect l="l" t="t" r="r" b="b"/>
            <a:pathLst>
              <a:path w="2476500" h="2676525">
                <a:moveTo>
                  <a:pt x="0" y="412760"/>
                </a:moveTo>
                <a:lnTo>
                  <a:pt x="5402" y="345801"/>
                </a:lnTo>
                <a:lnTo>
                  <a:pt x="21042" y="282284"/>
                </a:lnTo>
                <a:lnTo>
                  <a:pt x="46071" y="223060"/>
                </a:lnTo>
                <a:lnTo>
                  <a:pt x="79639" y="168976"/>
                </a:lnTo>
                <a:lnTo>
                  <a:pt x="120895" y="120883"/>
                </a:lnTo>
                <a:lnTo>
                  <a:pt x="168989" y="79630"/>
                </a:lnTo>
                <a:lnTo>
                  <a:pt x="223073" y="46066"/>
                </a:lnTo>
                <a:lnTo>
                  <a:pt x="282296" y="21039"/>
                </a:lnTo>
                <a:lnTo>
                  <a:pt x="345808" y="5401"/>
                </a:lnTo>
                <a:lnTo>
                  <a:pt x="412760" y="0"/>
                </a:lnTo>
                <a:lnTo>
                  <a:pt x="2063739" y="0"/>
                </a:lnTo>
                <a:lnTo>
                  <a:pt x="2130698" y="5401"/>
                </a:lnTo>
                <a:lnTo>
                  <a:pt x="2194215" y="21039"/>
                </a:lnTo>
                <a:lnTo>
                  <a:pt x="2253439" y="46066"/>
                </a:lnTo>
                <a:lnTo>
                  <a:pt x="2307523" y="79630"/>
                </a:lnTo>
                <a:lnTo>
                  <a:pt x="2355616" y="120883"/>
                </a:lnTo>
                <a:lnTo>
                  <a:pt x="2396869" y="168976"/>
                </a:lnTo>
                <a:lnTo>
                  <a:pt x="2430433" y="223060"/>
                </a:lnTo>
                <a:lnTo>
                  <a:pt x="2455459" y="282284"/>
                </a:lnTo>
                <a:lnTo>
                  <a:pt x="2471098" y="345801"/>
                </a:lnTo>
                <a:lnTo>
                  <a:pt x="2476499" y="412760"/>
                </a:lnTo>
                <a:lnTo>
                  <a:pt x="2476499" y="2263389"/>
                </a:lnTo>
                <a:lnTo>
                  <a:pt x="2471098" y="2330343"/>
                </a:lnTo>
                <a:lnTo>
                  <a:pt x="2455459" y="2393856"/>
                </a:lnTo>
                <a:lnTo>
                  <a:pt x="2430433" y="2453079"/>
                </a:lnTo>
                <a:lnTo>
                  <a:pt x="2396869" y="2507161"/>
                </a:lnTo>
                <a:lnTo>
                  <a:pt x="2355616" y="2555255"/>
                </a:lnTo>
                <a:lnTo>
                  <a:pt x="2307523" y="2596509"/>
                </a:lnTo>
                <a:lnTo>
                  <a:pt x="2253439" y="2630075"/>
                </a:lnTo>
                <a:lnTo>
                  <a:pt x="2194215" y="2655102"/>
                </a:lnTo>
                <a:lnTo>
                  <a:pt x="2130698" y="2670741"/>
                </a:lnTo>
                <a:lnTo>
                  <a:pt x="2063739" y="2676143"/>
                </a:lnTo>
                <a:lnTo>
                  <a:pt x="412760" y="2676143"/>
                </a:lnTo>
                <a:lnTo>
                  <a:pt x="345808" y="2670741"/>
                </a:lnTo>
                <a:lnTo>
                  <a:pt x="282296" y="2655102"/>
                </a:lnTo>
                <a:lnTo>
                  <a:pt x="223073" y="2630075"/>
                </a:lnTo>
                <a:lnTo>
                  <a:pt x="168989" y="2596509"/>
                </a:lnTo>
                <a:lnTo>
                  <a:pt x="120895" y="2555255"/>
                </a:lnTo>
                <a:lnTo>
                  <a:pt x="79639" y="2507161"/>
                </a:lnTo>
                <a:lnTo>
                  <a:pt x="46071" y="2453079"/>
                </a:lnTo>
                <a:lnTo>
                  <a:pt x="21042" y="2393856"/>
                </a:lnTo>
                <a:lnTo>
                  <a:pt x="5402" y="2330343"/>
                </a:lnTo>
                <a:lnTo>
                  <a:pt x="0" y="2263389"/>
                </a:lnTo>
                <a:lnTo>
                  <a:pt x="0" y="412760"/>
                </a:lnTo>
                <a:close/>
              </a:path>
            </a:pathLst>
          </a:custGeom>
          <a:ln w="25399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13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002" y="1632967"/>
            <a:ext cx="7650480" cy="1283335"/>
          </a:xfrm>
          <a:custGeom>
            <a:avLst/>
            <a:gdLst/>
            <a:ahLst/>
            <a:cxnLst/>
            <a:rect l="l" t="t" r="r" b="b"/>
            <a:pathLst>
              <a:path w="7650480" h="1283335">
                <a:moveTo>
                  <a:pt x="7559039" y="0"/>
                </a:moveTo>
                <a:lnTo>
                  <a:pt x="88728" y="38"/>
                </a:lnTo>
                <a:lnTo>
                  <a:pt x="47849" y="11019"/>
                </a:lnTo>
                <a:lnTo>
                  <a:pt x="17052" y="38225"/>
                </a:lnTo>
                <a:lnTo>
                  <a:pt x="1154" y="76855"/>
                </a:lnTo>
                <a:lnTo>
                  <a:pt x="0" y="91439"/>
                </a:lnTo>
                <a:lnTo>
                  <a:pt x="38" y="1194433"/>
                </a:lnTo>
                <a:lnTo>
                  <a:pt x="11021" y="1235350"/>
                </a:lnTo>
                <a:lnTo>
                  <a:pt x="38222" y="1266158"/>
                </a:lnTo>
                <a:lnTo>
                  <a:pt x="76823" y="1282053"/>
                </a:lnTo>
                <a:lnTo>
                  <a:pt x="91391" y="1283207"/>
                </a:lnTo>
                <a:lnTo>
                  <a:pt x="7561745" y="1283168"/>
                </a:lnTo>
                <a:lnTo>
                  <a:pt x="7602645" y="1272176"/>
                </a:lnTo>
                <a:lnTo>
                  <a:pt x="7633438" y="1244970"/>
                </a:lnTo>
                <a:lnTo>
                  <a:pt x="7649325" y="1206348"/>
                </a:lnTo>
                <a:lnTo>
                  <a:pt x="7650479" y="1191767"/>
                </a:lnTo>
                <a:lnTo>
                  <a:pt x="7650440" y="88734"/>
                </a:lnTo>
                <a:lnTo>
                  <a:pt x="7639448" y="47834"/>
                </a:lnTo>
                <a:lnTo>
                  <a:pt x="7612241" y="17041"/>
                </a:lnTo>
                <a:lnTo>
                  <a:pt x="7573620" y="1153"/>
                </a:lnTo>
                <a:lnTo>
                  <a:pt x="7559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407002" y="1632967"/>
            <a:ext cx="7650480" cy="1283335"/>
          </a:xfrm>
          <a:custGeom>
            <a:avLst/>
            <a:gdLst/>
            <a:ahLst/>
            <a:cxnLst/>
            <a:rect l="l" t="t" r="r" b="b"/>
            <a:pathLst>
              <a:path w="7650480" h="1283335">
                <a:moveTo>
                  <a:pt x="0" y="91439"/>
                </a:moveTo>
                <a:lnTo>
                  <a:pt x="9859" y="50070"/>
                </a:lnTo>
                <a:lnTo>
                  <a:pt x="36225" y="18522"/>
                </a:lnTo>
                <a:lnTo>
                  <a:pt x="74279" y="1599"/>
                </a:lnTo>
                <a:lnTo>
                  <a:pt x="7559039" y="0"/>
                </a:lnTo>
                <a:lnTo>
                  <a:pt x="7573620" y="1153"/>
                </a:lnTo>
                <a:lnTo>
                  <a:pt x="7612241" y="17041"/>
                </a:lnTo>
                <a:lnTo>
                  <a:pt x="7639448" y="47834"/>
                </a:lnTo>
                <a:lnTo>
                  <a:pt x="7650440" y="88734"/>
                </a:lnTo>
                <a:lnTo>
                  <a:pt x="7650479" y="1191767"/>
                </a:lnTo>
                <a:lnTo>
                  <a:pt x="7649325" y="1206348"/>
                </a:lnTo>
                <a:lnTo>
                  <a:pt x="7633438" y="1244970"/>
                </a:lnTo>
                <a:lnTo>
                  <a:pt x="7602645" y="1272176"/>
                </a:lnTo>
                <a:lnTo>
                  <a:pt x="7561745" y="1283168"/>
                </a:lnTo>
                <a:lnTo>
                  <a:pt x="91391" y="1283207"/>
                </a:lnTo>
                <a:lnTo>
                  <a:pt x="76823" y="1282053"/>
                </a:lnTo>
                <a:lnTo>
                  <a:pt x="38222" y="1266158"/>
                </a:lnTo>
                <a:lnTo>
                  <a:pt x="11021" y="1235350"/>
                </a:lnTo>
                <a:lnTo>
                  <a:pt x="38" y="1194433"/>
                </a:lnTo>
                <a:lnTo>
                  <a:pt x="0" y="91439"/>
                </a:lnTo>
                <a:close/>
              </a:path>
            </a:pathLst>
          </a:custGeom>
          <a:ln w="25399">
            <a:solidFill>
              <a:srgbClr val="30849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637889" y="1406652"/>
            <a:ext cx="3476625" cy="303530"/>
          </a:xfrm>
          <a:custGeom>
            <a:avLst/>
            <a:gdLst/>
            <a:ahLst/>
            <a:cxnLst/>
            <a:rect l="l" t="t" r="r" b="b"/>
            <a:pathLst>
              <a:path w="3476625" h="303530">
                <a:moveTo>
                  <a:pt x="3425708" y="0"/>
                </a:moveTo>
                <a:lnTo>
                  <a:pt x="41423" y="820"/>
                </a:lnTo>
                <a:lnTo>
                  <a:pt x="7796" y="23556"/>
                </a:lnTo>
                <a:lnTo>
                  <a:pt x="0" y="50535"/>
                </a:lnTo>
                <a:lnTo>
                  <a:pt x="820" y="261861"/>
                </a:lnTo>
                <a:lnTo>
                  <a:pt x="23565" y="295484"/>
                </a:lnTo>
                <a:lnTo>
                  <a:pt x="50541" y="303275"/>
                </a:lnTo>
                <a:lnTo>
                  <a:pt x="3434825" y="302456"/>
                </a:lnTo>
                <a:lnTo>
                  <a:pt x="3468451" y="279721"/>
                </a:lnTo>
                <a:lnTo>
                  <a:pt x="3476243" y="252740"/>
                </a:lnTo>
                <a:lnTo>
                  <a:pt x="3475424" y="41418"/>
                </a:lnTo>
                <a:lnTo>
                  <a:pt x="3452689" y="7792"/>
                </a:lnTo>
                <a:lnTo>
                  <a:pt x="3425708" y="0"/>
                </a:lnTo>
                <a:close/>
              </a:path>
            </a:pathLst>
          </a:custGeom>
          <a:solidFill>
            <a:srgbClr val="183F7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637889" y="1406652"/>
            <a:ext cx="3476625" cy="303530"/>
          </a:xfrm>
          <a:custGeom>
            <a:avLst/>
            <a:gdLst/>
            <a:ahLst/>
            <a:cxnLst/>
            <a:rect l="l" t="t" r="r" b="b"/>
            <a:pathLst>
              <a:path w="3476625" h="303530">
                <a:moveTo>
                  <a:pt x="0" y="50535"/>
                </a:moveTo>
                <a:lnTo>
                  <a:pt x="16665" y="13030"/>
                </a:lnTo>
                <a:lnTo>
                  <a:pt x="3425708" y="0"/>
                </a:lnTo>
                <a:lnTo>
                  <a:pt x="3439992" y="2045"/>
                </a:lnTo>
                <a:lnTo>
                  <a:pt x="3470988" y="28062"/>
                </a:lnTo>
                <a:lnTo>
                  <a:pt x="3476243" y="252740"/>
                </a:lnTo>
                <a:lnTo>
                  <a:pt x="3474198" y="267024"/>
                </a:lnTo>
                <a:lnTo>
                  <a:pt x="3448181" y="298020"/>
                </a:lnTo>
                <a:lnTo>
                  <a:pt x="50541" y="303275"/>
                </a:lnTo>
                <a:lnTo>
                  <a:pt x="36262" y="301230"/>
                </a:lnTo>
                <a:lnTo>
                  <a:pt x="5260" y="275216"/>
                </a:lnTo>
                <a:lnTo>
                  <a:pt x="0" y="50535"/>
                </a:lnTo>
                <a:close/>
              </a:path>
            </a:pathLst>
          </a:custGeom>
          <a:ln w="12700">
            <a:solidFill>
              <a:srgbClr val="183F7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414622" y="3160015"/>
            <a:ext cx="7652384" cy="2647315"/>
          </a:xfrm>
          <a:custGeom>
            <a:avLst/>
            <a:gdLst/>
            <a:ahLst/>
            <a:cxnLst/>
            <a:rect l="l" t="t" r="r" b="b"/>
            <a:pathLst>
              <a:path w="7652384" h="2647315">
                <a:moveTo>
                  <a:pt x="7463545" y="0"/>
                </a:moveTo>
                <a:lnTo>
                  <a:pt x="188534" y="0"/>
                </a:lnTo>
                <a:lnTo>
                  <a:pt x="173070" y="625"/>
                </a:lnTo>
                <a:lnTo>
                  <a:pt x="128939" y="9615"/>
                </a:lnTo>
                <a:lnTo>
                  <a:pt x="89219" y="28255"/>
                </a:lnTo>
                <a:lnTo>
                  <a:pt x="55217" y="55229"/>
                </a:lnTo>
                <a:lnTo>
                  <a:pt x="28244" y="89223"/>
                </a:lnTo>
                <a:lnTo>
                  <a:pt x="9610" y="128923"/>
                </a:lnTo>
                <a:lnTo>
                  <a:pt x="624" y="173012"/>
                </a:lnTo>
                <a:lnTo>
                  <a:pt x="0" y="188457"/>
                </a:lnTo>
                <a:lnTo>
                  <a:pt x="0" y="2458653"/>
                </a:lnTo>
                <a:lnTo>
                  <a:pt x="5478" y="2503963"/>
                </a:lnTo>
                <a:lnTo>
                  <a:pt x="21042" y="2545299"/>
                </a:lnTo>
                <a:lnTo>
                  <a:pt x="45381" y="2581352"/>
                </a:lnTo>
                <a:lnTo>
                  <a:pt x="77185" y="2610813"/>
                </a:lnTo>
                <a:lnTo>
                  <a:pt x="115144" y="2632373"/>
                </a:lnTo>
                <a:lnTo>
                  <a:pt x="157951" y="2644720"/>
                </a:lnTo>
                <a:lnTo>
                  <a:pt x="188534" y="2647187"/>
                </a:lnTo>
                <a:lnTo>
                  <a:pt x="7463545" y="2647187"/>
                </a:lnTo>
                <a:lnTo>
                  <a:pt x="7508807" y="2641709"/>
                </a:lnTo>
                <a:lnTo>
                  <a:pt x="7550115" y="2626145"/>
                </a:lnTo>
                <a:lnTo>
                  <a:pt x="7586157" y="2601806"/>
                </a:lnTo>
                <a:lnTo>
                  <a:pt x="7615618" y="2570002"/>
                </a:lnTo>
                <a:lnTo>
                  <a:pt x="7637181" y="2532042"/>
                </a:lnTo>
                <a:lnTo>
                  <a:pt x="7649534" y="2489236"/>
                </a:lnTo>
                <a:lnTo>
                  <a:pt x="7652003" y="2458653"/>
                </a:lnTo>
                <a:lnTo>
                  <a:pt x="7652003" y="188457"/>
                </a:lnTo>
                <a:lnTo>
                  <a:pt x="7646521" y="143196"/>
                </a:lnTo>
                <a:lnTo>
                  <a:pt x="7630952" y="101887"/>
                </a:lnTo>
                <a:lnTo>
                  <a:pt x="7606610" y="65846"/>
                </a:lnTo>
                <a:lnTo>
                  <a:pt x="7574810" y="36385"/>
                </a:lnTo>
                <a:lnTo>
                  <a:pt x="7536866" y="14821"/>
                </a:lnTo>
                <a:lnTo>
                  <a:pt x="7494094" y="2468"/>
                </a:lnTo>
                <a:lnTo>
                  <a:pt x="7463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414622" y="3160015"/>
            <a:ext cx="7652384" cy="2647315"/>
          </a:xfrm>
          <a:custGeom>
            <a:avLst/>
            <a:gdLst/>
            <a:ahLst/>
            <a:cxnLst/>
            <a:rect l="l" t="t" r="r" b="b"/>
            <a:pathLst>
              <a:path w="7652384" h="2647315">
                <a:moveTo>
                  <a:pt x="0" y="188457"/>
                </a:moveTo>
                <a:lnTo>
                  <a:pt x="5478" y="143196"/>
                </a:lnTo>
                <a:lnTo>
                  <a:pt x="21042" y="101887"/>
                </a:lnTo>
                <a:lnTo>
                  <a:pt x="45381" y="65846"/>
                </a:lnTo>
                <a:lnTo>
                  <a:pt x="77185" y="36385"/>
                </a:lnTo>
                <a:lnTo>
                  <a:pt x="115144" y="14821"/>
                </a:lnTo>
                <a:lnTo>
                  <a:pt x="157951" y="2468"/>
                </a:lnTo>
                <a:lnTo>
                  <a:pt x="188534" y="0"/>
                </a:lnTo>
                <a:lnTo>
                  <a:pt x="7463545" y="0"/>
                </a:lnTo>
                <a:lnTo>
                  <a:pt x="7508807" y="5481"/>
                </a:lnTo>
                <a:lnTo>
                  <a:pt x="7550115" y="21051"/>
                </a:lnTo>
                <a:lnTo>
                  <a:pt x="7586157" y="45393"/>
                </a:lnTo>
                <a:lnTo>
                  <a:pt x="7615618" y="77193"/>
                </a:lnTo>
                <a:lnTo>
                  <a:pt x="7637181" y="115137"/>
                </a:lnTo>
                <a:lnTo>
                  <a:pt x="7649534" y="157909"/>
                </a:lnTo>
                <a:lnTo>
                  <a:pt x="7652003" y="188457"/>
                </a:lnTo>
                <a:lnTo>
                  <a:pt x="7652003" y="2458653"/>
                </a:lnTo>
                <a:lnTo>
                  <a:pt x="7646521" y="2503963"/>
                </a:lnTo>
                <a:lnTo>
                  <a:pt x="7630952" y="2545299"/>
                </a:lnTo>
                <a:lnTo>
                  <a:pt x="7606610" y="2581352"/>
                </a:lnTo>
                <a:lnTo>
                  <a:pt x="7574810" y="2610813"/>
                </a:lnTo>
                <a:lnTo>
                  <a:pt x="7536866" y="2632373"/>
                </a:lnTo>
                <a:lnTo>
                  <a:pt x="7494094" y="2644720"/>
                </a:lnTo>
                <a:lnTo>
                  <a:pt x="7463545" y="2647187"/>
                </a:lnTo>
                <a:lnTo>
                  <a:pt x="188534" y="2647187"/>
                </a:lnTo>
                <a:lnTo>
                  <a:pt x="143224" y="2641709"/>
                </a:lnTo>
                <a:lnTo>
                  <a:pt x="101888" y="2626145"/>
                </a:lnTo>
                <a:lnTo>
                  <a:pt x="65835" y="2601806"/>
                </a:lnTo>
                <a:lnTo>
                  <a:pt x="36374" y="2570002"/>
                </a:lnTo>
                <a:lnTo>
                  <a:pt x="14814" y="2532042"/>
                </a:lnTo>
                <a:lnTo>
                  <a:pt x="2467" y="2489236"/>
                </a:lnTo>
                <a:lnTo>
                  <a:pt x="0" y="2458653"/>
                </a:lnTo>
                <a:lnTo>
                  <a:pt x="0" y="188457"/>
                </a:lnTo>
                <a:close/>
              </a:path>
            </a:pathLst>
          </a:custGeom>
          <a:ln w="25399">
            <a:solidFill>
              <a:srgbClr val="30849B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645509" y="3005328"/>
            <a:ext cx="3476625" cy="274320"/>
          </a:xfrm>
          <a:custGeom>
            <a:avLst/>
            <a:gdLst/>
            <a:ahLst/>
            <a:cxnLst/>
            <a:rect l="l" t="t" r="r" b="b"/>
            <a:pathLst>
              <a:path w="3476625" h="274320">
                <a:moveTo>
                  <a:pt x="3430523" y="0"/>
                </a:moveTo>
                <a:lnTo>
                  <a:pt x="44368" y="19"/>
                </a:lnTo>
                <a:lnTo>
                  <a:pt x="8524" y="19118"/>
                </a:lnTo>
                <a:lnTo>
                  <a:pt x="0" y="45719"/>
                </a:lnTo>
                <a:lnTo>
                  <a:pt x="19" y="229952"/>
                </a:lnTo>
                <a:lnTo>
                  <a:pt x="19125" y="265799"/>
                </a:lnTo>
                <a:lnTo>
                  <a:pt x="45719" y="274319"/>
                </a:lnTo>
                <a:lnTo>
                  <a:pt x="3431876" y="274300"/>
                </a:lnTo>
                <a:lnTo>
                  <a:pt x="3467723" y="255201"/>
                </a:lnTo>
                <a:lnTo>
                  <a:pt x="3476243" y="228599"/>
                </a:lnTo>
                <a:lnTo>
                  <a:pt x="3476224" y="44367"/>
                </a:lnTo>
                <a:lnTo>
                  <a:pt x="3457124" y="8520"/>
                </a:lnTo>
                <a:lnTo>
                  <a:pt x="3430523" y="0"/>
                </a:lnTo>
                <a:close/>
              </a:path>
            </a:pathLst>
          </a:custGeom>
          <a:solidFill>
            <a:srgbClr val="183F78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9"/>
          <p:cNvSpPr/>
          <p:nvPr/>
        </p:nvSpPr>
        <p:spPr>
          <a:xfrm>
            <a:off x="645509" y="3005328"/>
            <a:ext cx="3476625" cy="274320"/>
          </a:xfrm>
          <a:custGeom>
            <a:avLst/>
            <a:gdLst/>
            <a:ahLst/>
            <a:cxnLst/>
            <a:rect l="l" t="t" r="r" b="b"/>
            <a:pathLst>
              <a:path w="3476625" h="274320">
                <a:moveTo>
                  <a:pt x="0" y="45719"/>
                </a:moveTo>
                <a:lnTo>
                  <a:pt x="18111" y="9267"/>
                </a:lnTo>
                <a:lnTo>
                  <a:pt x="3430523" y="0"/>
                </a:lnTo>
                <a:lnTo>
                  <a:pt x="3444737" y="2248"/>
                </a:lnTo>
                <a:lnTo>
                  <a:pt x="3473579" y="30290"/>
                </a:lnTo>
                <a:lnTo>
                  <a:pt x="3476243" y="228599"/>
                </a:lnTo>
                <a:lnTo>
                  <a:pt x="3473995" y="242813"/>
                </a:lnTo>
                <a:lnTo>
                  <a:pt x="3445953" y="271655"/>
                </a:lnTo>
                <a:lnTo>
                  <a:pt x="45719" y="274319"/>
                </a:lnTo>
                <a:lnTo>
                  <a:pt x="31512" y="272071"/>
                </a:lnTo>
                <a:lnTo>
                  <a:pt x="2666" y="244029"/>
                </a:lnTo>
                <a:lnTo>
                  <a:pt x="0" y="45719"/>
                </a:lnTo>
                <a:close/>
              </a:path>
            </a:pathLst>
          </a:custGeom>
          <a:ln w="12700">
            <a:solidFill>
              <a:srgbClr val="183F7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511806" y="1483865"/>
            <a:ext cx="7329170" cy="4047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s?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00"/>
              </a:spcBef>
              <a:buClr>
                <a:srgbClr val="001F5F"/>
              </a:buClr>
              <a:buFont typeface="Arial"/>
              <a:buChar char="•"/>
              <a:tabLst>
                <a:tab pos="355600" algn="l"/>
              </a:tabLst>
            </a:pP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od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rt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gs,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als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ilies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ngle,</a:t>
            </a:r>
            <a:r>
              <a:rPr sz="1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ounded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pi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tu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ch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ild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eopl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9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upp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ort 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 w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ey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eir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Clr>
                <a:srgbClr val="001F5F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D?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91795" indent="-342900">
              <a:lnSpc>
                <a:spcPct val="100000"/>
              </a:lnSpc>
              <a:spcBef>
                <a:spcPts val="1070"/>
              </a:spcBef>
              <a:buClr>
                <a:srgbClr val="001F5F"/>
              </a:buClr>
              <a:buFont typeface="Arial"/>
              <a:buChar char="•"/>
              <a:tabLst>
                <a:tab pos="392430" algn="l"/>
              </a:tabLst>
            </a:pPr>
            <a:r>
              <a:rPr sz="1400" spc="-8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ing</a:t>
            </a:r>
            <a:r>
              <a:rPr sz="1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is 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sim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whi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essi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als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ilies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fle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 on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 c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ild</a:t>
            </a:r>
            <a:r>
              <a:rPr sz="1400" spc="-9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391795">
              <a:lnSpc>
                <a:spcPct val="100000"/>
              </a:lnSpc>
              <a:spcBef>
                <a:spcPts val="840"/>
              </a:spcBef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ability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ese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ch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ome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391795" marR="123825" indent="-342900">
              <a:lnSpc>
                <a:spcPct val="150200"/>
              </a:lnSpc>
              <a:spcBef>
                <a:spcPts val="185"/>
              </a:spcBef>
              <a:buClr>
                <a:srgbClr val="001F5F"/>
              </a:buClr>
              <a:buFont typeface="Arial"/>
              <a:buChar char="•"/>
              <a:tabLst>
                <a:tab pos="39243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ser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ies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und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CY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ea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oma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s.</a:t>
            </a:r>
            <a:endParaRPr sz="1400">
              <a:latin typeface="Calibri"/>
              <a:cs typeface="Calibri"/>
            </a:endParaRPr>
          </a:p>
          <a:p>
            <a:pPr marL="391795" indent="-342900">
              <a:lnSpc>
                <a:spcPct val="100000"/>
              </a:lnSpc>
              <a:spcBef>
                <a:spcPts val="1045"/>
              </a:spcBef>
              <a:buClr>
                <a:srgbClr val="001F5F"/>
              </a:buClr>
              <a:buFont typeface="Arial"/>
              <a:buChar char="•"/>
              <a:tabLst>
                <a:tab pos="39243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Onc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 the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9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 E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oc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ovid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 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lear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iag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am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39179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whe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whe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iti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rt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ld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74279" y="228437"/>
            <a:ext cx="631592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75" dirty="0"/>
              <a:t>V</a:t>
            </a:r>
            <a:r>
              <a:rPr sz="2800" spc="-15" dirty="0"/>
              <a:t>alu</a:t>
            </a:r>
            <a:r>
              <a:rPr sz="2800" spc="-20" dirty="0"/>
              <a:t>i</a:t>
            </a:r>
            <a:r>
              <a:rPr sz="2800" spc="-15" dirty="0"/>
              <a:t>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/>
              <a:t>SEND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/>
              <a:t>(</a:t>
            </a:r>
            <a:r>
              <a:rPr sz="2800" spc="-40" dirty="0"/>
              <a:t>V</a:t>
            </a:r>
            <a:r>
              <a:rPr sz="2800" spc="-15" dirty="0"/>
              <a:t>SEND)</a:t>
            </a:r>
          </a:p>
          <a:p>
            <a:pPr marL="12700">
              <a:lnSpc>
                <a:spcPct val="100000"/>
              </a:lnSpc>
            </a:pPr>
            <a:r>
              <a:rPr sz="2800" b="0" spc="-65" dirty="0">
                <a:latin typeface="Calibri"/>
                <a:cs typeface="Calibri"/>
              </a:rPr>
              <a:t>K</a:t>
            </a:r>
            <a:r>
              <a:rPr sz="2800" b="0" spc="-25" dirty="0">
                <a:latin typeface="Calibri"/>
                <a:cs typeface="Calibri"/>
              </a:rPr>
              <a:t>e</a:t>
            </a:r>
            <a:r>
              <a:rPr sz="2800" b="0" spc="-15" dirty="0">
                <a:latin typeface="Calibri"/>
                <a:cs typeface="Calibri"/>
              </a:rPr>
              <a:t>y</a:t>
            </a:r>
            <a:r>
              <a:rPr sz="2800" b="0" spc="-85" dirty="0">
                <a:latin typeface="Times New Roman"/>
                <a:cs typeface="Times New Roman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messa</a:t>
            </a:r>
            <a:r>
              <a:rPr sz="2800" b="0" spc="-40" dirty="0">
                <a:latin typeface="Calibri"/>
                <a:cs typeface="Calibri"/>
              </a:rPr>
              <a:t>g</a:t>
            </a:r>
            <a:r>
              <a:rPr sz="2800" b="0" spc="-15" dirty="0">
                <a:latin typeface="Calibri"/>
                <a:cs typeface="Calibri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01359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89" y="1965960"/>
            <a:ext cx="1536700" cy="996950"/>
          </a:xfrm>
          <a:custGeom>
            <a:avLst/>
            <a:gdLst/>
            <a:ahLst/>
            <a:cxnLst/>
            <a:rect l="l" t="t" r="r" b="b"/>
            <a:pathLst>
              <a:path w="1536700" h="996950">
                <a:moveTo>
                  <a:pt x="0" y="996695"/>
                </a:moveTo>
                <a:lnTo>
                  <a:pt x="1536191" y="996695"/>
                </a:lnTo>
                <a:lnTo>
                  <a:pt x="1536191" y="0"/>
                </a:lnTo>
                <a:lnTo>
                  <a:pt x="0" y="0"/>
                </a:lnTo>
                <a:lnTo>
                  <a:pt x="0" y="996695"/>
                </a:lnTo>
                <a:close/>
              </a:path>
            </a:pathLst>
          </a:custGeom>
          <a:ln w="9524">
            <a:solidFill>
              <a:srgbClr val="183F7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599790" y="1911097"/>
            <a:ext cx="4732019" cy="3102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5486753" y="1866936"/>
            <a:ext cx="2807970" cy="320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1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nsw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ser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ies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ons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99085" marR="70485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11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ly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CYP</a:t>
            </a:r>
            <a:endParaRPr sz="14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ally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iag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am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li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ies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ig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lig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730250" lvl="1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73088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CYP</a:t>
            </a:r>
            <a:endParaRPr sz="1400">
              <a:latin typeface="Calibri"/>
              <a:cs typeface="Calibri"/>
            </a:endParaRPr>
          </a:p>
          <a:p>
            <a:pPr marL="730250" lvl="1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73088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ea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endParaRPr sz="1400">
              <a:latin typeface="Calibri"/>
              <a:cs typeface="Calibri"/>
            </a:endParaRPr>
          </a:p>
          <a:p>
            <a:pPr marL="730250" lvl="1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730885" algn="l"/>
              </a:tabLst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Ho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rts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1F5F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ol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1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gh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out</a:t>
            </a:r>
            <a:endParaRPr sz="1400">
              <a:latin typeface="Calibri"/>
              <a:cs typeface="Calibri"/>
            </a:endParaRPr>
          </a:p>
          <a:p>
            <a:pPr marR="96520" algn="ctr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CY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ona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rn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843" y="1751838"/>
            <a:ext cx="5062855" cy="3479800"/>
          </a:xfrm>
          <a:custGeom>
            <a:avLst/>
            <a:gdLst/>
            <a:ahLst/>
            <a:cxnLst/>
            <a:rect l="l" t="t" r="r" b="b"/>
            <a:pathLst>
              <a:path w="5062855" h="3479800">
                <a:moveTo>
                  <a:pt x="0" y="3479291"/>
                </a:moveTo>
                <a:lnTo>
                  <a:pt x="5062727" y="3479291"/>
                </a:lnTo>
                <a:lnTo>
                  <a:pt x="5062727" y="0"/>
                </a:lnTo>
                <a:lnTo>
                  <a:pt x="0" y="0"/>
                </a:lnTo>
                <a:lnTo>
                  <a:pt x="0" y="3479291"/>
                </a:lnTo>
                <a:close/>
              </a:path>
            </a:pathLst>
          </a:custGeom>
          <a:ln w="25399">
            <a:solidFill>
              <a:srgbClr val="183F78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2295" y="324863"/>
            <a:ext cx="6315926" cy="121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75" dirty="0"/>
              <a:t>V</a:t>
            </a:r>
            <a:r>
              <a:rPr spc="-15" dirty="0"/>
              <a:t>alu</a:t>
            </a:r>
            <a:r>
              <a:rPr spc="-20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SEND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(</a:t>
            </a:r>
            <a:r>
              <a:rPr spc="-40" dirty="0"/>
              <a:t>V</a:t>
            </a:r>
            <a:r>
              <a:rPr spc="-15" dirty="0"/>
              <a:t>SEND)</a:t>
            </a:r>
          </a:p>
          <a:p>
            <a:pPr marL="12700">
              <a:lnSpc>
                <a:spcPct val="100000"/>
              </a:lnSpc>
            </a:pPr>
            <a:r>
              <a:rPr b="0" spc="-20" dirty="0">
                <a:latin typeface="Calibri"/>
                <a:cs typeface="Calibri"/>
              </a:rPr>
              <a:t>Wh</a:t>
            </a:r>
            <a:r>
              <a:rPr b="0" spc="-45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doe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oo</a:t>
            </a:r>
            <a:r>
              <a:rPr b="0" spc="-15" dirty="0">
                <a:latin typeface="Calibri"/>
                <a:cs typeface="Calibri"/>
              </a:rPr>
              <a:t>k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i</a:t>
            </a:r>
            <a:r>
              <a:rPr b="0" spc="-100" dirty="0">
                <a:latin typeface="Calibri"/>
                <a:cs typeface="Calibri"/>
              </a:rPr>
              <a:t>k</a:t>
            </a:r>
            <a:r>
              <a:rPr b="0" spc="-15" dirty="0">
                <a:latin typeface="Calibri"/>
                <a:cs typeface="Calibri"/>
              </a:rPr>
              <a:t>e?</a:t>
            </a:r>
          </a:p>
        </p:txBody>
      </p:sp>
    </p:spTree>
    <p:extLst>
      <p:ext uri="{BB962C8B-B14F-4D97-AF65-F5344CB8AC3E}">
        <p14:creationId xmlns:p14="http://schemas.microsoft.com/office/powerpoint/2010/main" val="367075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788" y="145262"/>
            <a:ext cx="6315926" cy="121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75" dirty="0"/>
              <a:t>V</a:t>
            </a:r>
            <a:r>
              <a:rPr spc="-15" dirty="0"/>
              <a:t>alu</a:t>
            </a:r>
            <a:r>
              <a:rPr spc="-20" dirty="0"/>
              <a:t>i</a:t>
            </a:r>
            <a:r>
              <a:rPr spc="-15" dirty="0"/>
              <a:t>ng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SEND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(</a:t>
            </a:r>
            <a:r>
              <a:rPr spc="-40" dirty="0"/>
              <a:t>V</a:t>
            </a:r>
            <a:r>
              <a:rPr spc="-15" dirty="0"/>
              <a:t>SEND)</a:t>
            </a:r>
          </a:p>
          <a:p>
            <a:pPr marL="12700">
              <a:lnSpc>
                <a:spcPct val="100000"/>
              </a:lnSpc>
            </a:pPr>
            <a:r>
              <a:rPr b="0" spc="-20" dirty="0">
                <a:latin typeface="Calibri"/>
                <a:cs typeface="Calibri"/>
              </a:rPr>
              <a:t>Wh</a:t>
            </a:r>
            <a:r>
              <a:rPr b="0" spc="-45" dirty="0">
                <a:latin typeface="Calibri"/>
                <a:cs typeface="Calibri"/>
              </a:rPr>
              <a:t>a</a:t>
            </a:r>
            <a:r>
              <a:rPr b="0" spc="75" dirty="0">
                <a:latin typeface="Calibri"/>
                <a:cs typeface="Calibri"/>
              </a:rPr>
              <a:t>t</a:t>
            </a:r>
            <a:r>
              <a:rPr b="0" spc="-185" dirty="0">
                <a:latin typeface="Calibri"/>
                <a:cs typeface="Calibri"/>
              </a:rPr>
              <a:t>’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happe</a:t>
            </a:r>
            <a:r>
              <a:rPr b="0" spc="-30" dirty="0">
                <a:latin typeface="Calibri"/>
                <a:cs typeface="Calibri"/>
              </a:rPr>
              <a:t>n</a:t>
            </a:r>
            <a:r>
              <a:rPr b="0" spc="-15" dirty="0">
                <a:latin typeface="Calibri"/>
                <a:cs typeface="Calibri"/>
              </a:rPr>
              <a:t>ed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so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75" dirty="0">
                <a:latin typeface="Calibri"/>
                <a:cs typeface="Calibri"/>
              </a:rPr>
              <a:t>f</a:t>
            </a:r>
            <a:r>
              <a:rPr b="0" spc="-15" dirty="0">
                <a:latin typeface="Calibri"/>
                <a:cs typeface="Calibri"/>
              </a:rPr>
              <a:t>ar?</a:t>
            </a:r>
          </a:p>
        </p:txBody>
      </p:sp>
      <p:sp>
        <p:nvSpPr>
          <p:cNvPr id="3" name="object 3"/>
          <p:cNvSpPr/>
          <p:nvPr/>
        </p:nvSpPr>
        <p:spPr>
          <a:xfrm>
            <a:off x="2782919" y="4795266"/>
            <a:ext cx="5326380" cy="431800"/>
          </a:xfrm>
          <a:custGeom>
            <a:avLst/>
            <a:gdLst/>
            <a:ahLst/>
            <a:cxnLst/>
            <a:rect l="l" t="t" r="r" b="b"/>
            <a:pathLst>
              <a:path w="5326380" h="431800">
                <a:moveTo>
                  <a:pt x="5110733" y="0"/>
                </a:moveTo>
                <a:lnTo>
                  <a:pt x="0" y="0"/>
                </a:lnTo>
                <a:lnTo>
                  <a:pt x="0" y="431291"/>
                </a:lnTo>
                <a:lnTo>
                  <a:pt x="5110733" y="431291"/>
                </a:lnTo>
                <a:lnTo>
                  <a:pt x="5326379" y="215645"/>
                </a:lnTo>
                <a:lnTo>
                  <a:pt x="5110733" y="0"/>
                </a:lnTo>
                <a:close/>
              </a:path>
            </a:pathLst>
          </a:custGeom>
          <a:solidFill>
            <a:srgbClr val="E0396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2782919" y="4795266"/>
            <a:ext cx="5326380" cy="431800"/>
          </a:xfrm>
          <a:custGeom>
            <a:avLst/>
            <a:gdLst/>
            <a:ahLst/>
            <a:cxnLst/>
            <a:rect l="l" t="t" r="r" b="b"/>
            <a:pathLst>
              <a:path w="5326380" h="431800">
                <a:moveTo>
                  <a:pt x="0" y="0"/>
                </a:moveTo>
                <a:lnTo>
                  <a:pt x="5110733" y="0"/>
                </a:lnTo>
                <a:lnTo>
                  <a:pt x="5326379" y="215645"/>
                </a:lnTo>
                <a:lnTo>
                  <a:pt x="5110733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E0396D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445103" y="2975611"/>
            <a:ext cx="1501140" cy="1259205"/>
          </a:xfrm>
          <a:custGeom>
            <a:avLst/>
            <a:gdLst/>
            <a:ahLst/>
            <a:cxnLst/>
            <a:rect l="l" t="t" r="r" b="b"/>
            <a:pathLst>
              <a:path w="1501139" h="1259204">
                <a:moveTo>
                  <a:pt x="871727" y="0"/>
                </a:moveTo>
                <a:lnTo>
                  <a:pt x="0" y="0"/>
                </a:lnTo>
                <a:lnTo>
                  <a:pt x="0" y="1258823"/>
                </a:lnTo>
                <a:lnTo>
                  <a:pt x="871727" y="1258823"/>
                </a:lnTo>
                <a:lnTo>
                  <a:pt x="1501139" y="629411"/>
                </a:lnTo>
                <a:lnTo>
                  <a:pt x="871727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445103" y="2975611"/>
            <a:ext cx="1501140" cy="1259205"/>
          </a:xfrm>
          <a:custGeom>
            <a:avLst/>
            <a:gdLst/>
            <a:ahLst/>
            <a:cxnLst/>
            <a:rect l="l" t="t" r="r" b="b"/>
            <a:pathLst>
              <a:path w="1501139" h="1259204">
                <a:moveTo>
                  <a:pt x="0" y="0"/>
                </a:moveTo>
                <a:lnTo>
                  <a:pt x="871727" y="0"/>
                </a:lnTo>
                <a:lnTo>
                  <a:pt x="1501139" y="629411"/>
                </a:lnTo>
                <a:lnTo>
                  <a:pt x="871727" y="1258823"/>
                </a:lnTo>
                <a:lnTo>
                  <a:pt x="0" y="125882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1382362" y="4306062"/>
            <a:ext cx="6727190" cy="431800"/>
          </a:xfrm>
          <a:custGeom>
            <a:avLst/>
            <a:gdLst/>
            <a:ahLst/>
            <a:cxnLst/>
            <a:rect l="l" t="t" r="r" b="b"/>
            <a:pathLst>
              <a:path w="6727190" h="431800">
                <a:moveTo>
                  <a:pt x="6511289" y="0"/>
                </a:moveTo>
                <a:lnTo>
                  <a:pt x="0" y="0"/>
                </a:lnTo>
                <a:lnTo>
                  <a:pt x="0" y="431291"/>
                </a:lnTo>
                <a:lnTo>
                  <a:pt x="6511289" y="431291"/>
                </a:lnTo>
                <a:lnTo>
                  <a:pt x="6726935" y="215645"/>
                </a:lnTo>
                <a:lnTo>
                  <a:pt x="6511289" y="0"/>
                </a:lnTo>
                <a:close/>
              </a:path>
            </a:pathLst>
          </a:custGeom>
          <a:solidFill>
            <a:srgbClr val="28AEA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1382362" y="4306062"/>
            <a:ext cx="6727190" cy="431800"/>
          </a:xfrm>
          <a:custGeom>
            <a:avLst/>
            <a:gdLst/>
            <a:ahLst/>
            <a:cxnLst/>
            <a:rect l="l" t="t" r="r" b="b"/>
            <a:pathLst>
              <a:path w="6727190" h="431800">
                <a:moveTo>
                  <a:pt x="0" y="0"/>
                </a:moveTo>
                <a:lnTo>
                  <a:pt x="6511289" y="0"/>
                </a:lnTo>
                <a:lnTo>
                  <a:pt x="6726935" y="215645"/>
                </a:lnTo>
                <a:lnTo>
                  <a:pt x="6511289" y="431291"/>
                </a:lnTo>
                <a:lnTo>
                  <a:pt x="0" y="43129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28AEA2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3111725" y="4451729"/>
            <a:ext cx="373252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Tra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materi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r>
              <a:rPr sz="11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Valu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1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avai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100">
              <a:latin typeface="Times New Roman"/>
              <a:cs typeface="Times New Roman"/>
            </a:endParaRPr>
          </a:p>
          <a:p>
            <a:pPr marL="8382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n-g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alysis</a:t>
            </a:r>
            <a:r>
              <a:rPr sz="11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1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Valu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020" y="3283074"/>
            <a:ext cx="86931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itial</a:t>
            </a:r>
            <a:r>
              <a:rPr sz="11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trai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majority</a:t>
            </a:r>
            <a:r>
              <a:rPr sz="11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1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BBest</a:t>
            </a:r>
            <a:r>
              <a:rPr sz="11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2362" y="2961895"/>
            <a:ext cx="2018030" cy="1260475"/>
          </a:xfrm>
          <a:custGeom>
            <a:avLst/>
            <a:gdLst/>
            <a:ahLst/>
            <a:cxnLst/>
            <a:rect l="l" t="t" r="r" b="b"/>
            <a:pathLst>
              <a:path w="2018029" h="1260475">
                <a:moveTo>
                  <a:pt x="1387601" y="0"/>
                </a:moveTo>
                <a:lnTo>
                  <a:pt x="0" y="0"/>
                </a:lnTo>
                <a:lnTo>
                  <a:pt x="630173" y="630173"/>
                </a:lnTo>
                <a:lnTo>
                  <a:pt x="0" y="1260347"/>
                </a:lnTo>
                <a:lnTo>
                  <a:pt x="1387601" y="1260347"/>
                </a:lnTo>
                <a:lnTo>
                  <a:pt x="2017775" y="630173"/>
                </a:lnTo>
                <a:lnTo>
                  <a:pt x="138760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12"/>
          <p:cNvSpPr/>
          <p:nvPr/>
        </p:nvSpPr>
        <p:spPr>
          <a:xfrm>
            <a:off x="1382362" y="2961895"/>
            <a:ext cx="2018030" cy="1260475"/>
          </a:xfrm>
          <a:custGeom>
            <a:avLst/>
            <a:gdLst/>
            <a:ahLst/>
            <a:cxnLst/>
            <a:rect l="l" t="t" r="r" b="b"/>
            <a:pathLst>
              <a:path w="2018029" h="1260475">
                <a:moveTo>
                  <a:pt x="0" y="0"/>
                </a:moveTo>
                <a:lnTo>
                  <a:pt x="1387601" y="0"/>
                </a:lnTo>
                <a:lnTo>
                  <a:pt x="2017775" y="630173"/>
                </a:lnTo>
                <a:lnTo>
                  <a:pt x="1387601" y="1260347"/>
                </a:lnTo>
                <a:lnTo>
                  <a:pt x="0" y="1260347"/>
                </a:lnTo>
                <a:lnTo>
                  <a:pt x="630173" y="6301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3"/>
          <p:cNvSpPr txBox="1"/>
          <p:nvPr/>
        </p:nvSpPr>
        <p:spPr>
          <a:xfrm>
            <a:off x="2101946" y="3222622"/>
            <a:ext cx="57658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ools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compl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ted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BBes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hub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68262" y="2954275"/>
            <a:ext cx="2018030" cy="1260475"/>
          </a:xfrm>
          <a:custGeom>
            <a:avLst/>
            <a:gdLst/>
            <a:ahLst/>
            <a:cxnLst/>
            <a:rect l="l" t="t" r="r" b="b"/>
            <a:pathLst>
              <a:path w="2018029" h="1260475">
                <a:moveTo>
                  <a:pt x="1387601" y="0"/>
                </a:moveTo>
                <a:lnTo>
                  <a:pt x="0" y="0"/>
                </a:lnTo>
                <a:lnTo>
                  <a:pt x="630173" y="630173"/>
                </a:lnTo>
                <a:lnTo>
                  <a:pt x="0" y="1260347"/>
                </a:lnTo>
                <a:lnTo>
                  <a:pt x="1387601" y="1260347"/>
                </a:lnTo>
                <a:lnTo>
                  <a:pt x="2017775" y="630173"/>
                </a:lnTo>
                <a:lnTo>
                  <a:pt x="138760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object 15"/>
          <p:cNvSpPr/>
          <p:nvPr/>
        </p:nvSpPr>
        <p:spPr>
          <a:xfrm>
            <a:off x="2868262" y="2954275"/>
            <a:ext cx="2018030" cy="1260475"/>
          </a:xfrm>
          <a:custGeom>
            <a:avLst/>
            <a:gdLst/>
            <a:ahLst/>
            <a:cxnLst/>
            <a:rect l="l" t="t" r="r" b="b"/>
            <a:pathLst>
              <a:path w="2018029" h="1260475">
                <a:moveTo>
                  <a:pt x="0" y="0"/>
                </a:moveTo>
                <a:lnTo>
                  <a:pt x="1387601" y="0"/>
                </a:lnTo>
                <a:lnTo>
                  <a:pt x="2017775" y="630173"/>
                </a:lnTo>
                <a:lnTo>
                  <a:pt x="1387601" y="1260347"/>
                </a:lnTo>
                <a:lnTo>
                  <a:pt x="0" y="1260347"/>
                </a:lnTo>
                <a:lnTo>
                  <a:pt x="630173" y="6301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" name="object 16"/>
          <p:cNvSpPr txBox="1"/>
          <p:nvPr/>
        </p:nvSpPr>
        <p:spPr>
          <a:xfrm>
            <a:off x="3587847" y="3138065"/>
            <a:ext cx="57785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kly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huddl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ef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ction,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ice</a:t>
            </a:r>
            <a:r>
              <a:rPr sz="1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guidance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81596" y="2960371"/>
            <a:ext cx="2273935" cy="1259205"/>
          </a:xfrm>
          <a:custGeom>
            <a:avLst/>
            <a:gdLst/>
            <a:ahLst/>
            <a:cxnLst/>
            <a:rect l="l" t="t" r="r" b="b"/>
            <a:pathLst>
              <a:path w="2273934" h="1259204">
                <a:moveTo>
                  <a:pt x="1644395" y="0"/>
                </a:moveTo>
                <a:lnTo>
                  <a:pt x="0" y="0"/>
                </a:lnTo>
                <a:lnTo>
                  <a:pt x="629411" y="629411"/>
                </a:lnTo>
                <a:lnTo>
                  <a:pt x="0" y="1258823"/>
                </a:lnTo>
                <a:lnTo>
                  <a:pt x="1644395" y="1258823"/>
                </a:lnTo>
                <a:lnTo>
                  <a:pt x="2273807" y="629411"/>
                </a:lnTo>
                <a:lnTo>
                  <a:pt x="1644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object 18"/>
          <p:cNvSpPr/>
          <p:nvPr/>
        </p:nvSpPr>
        <p:spPr>
          <a:xfrm>
            <a:off x="4381596" y="2960371"/>
            <a:ext cx="2273935" cy="1259205"/>
          </a:xfrm>
          <a:custGeom>
            <a:avLst/>
            <a:gdLst/>
            <a:ahLst/>
            <a:cxnLst/>
            <a:rect l="l" t="t" r="r" b="b"/>
            <a:pathLst>
              <a:path w="2273934" h="1259204">
                <a:moveTo>
                  <a:pt x="0" y="0"/>
                </a:moveTo>
                <a:lnTo>
                  <a:pt x="1644395" y="0"/>
                </a:lnTo>
                <a:lnTo>
                  <a:pt x="2273807" y="629411"/>
                </a:lnTo>
                <a:lnTo>
                  <a:pt x="1644395" y="1258823"/>
                </a:lnTo>
                <a:lnTo>
                  <a:pt x="0" y="1258823"/>
                </a:lnTo>
                <a:lnTo>
                  <a:pt x="629411" y="62941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object 19"/>
          <p:cNvSpPr txBox="1"/>
          <p:nvPr/>
        </p:nvSpPr>
        <p:spPr>
          <a:xfrm>
            <a:off x="5106641" y="3296155"/>
            <a:ext cx="82423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just">
              <a:lnSpc>
                <a:spcPct val="100000"/>
              </a:lnSpc>
            </a:pP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urth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roll</a:t>
            </a:r>
            <a:r>
              <a:rPr sz="1000" spc="-4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out</a:t>
            </a:r>
            <a:r>
              <a:rPr sz="10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acro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000" spc="-3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Kirkl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ee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se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ttings</a:t>
            </a:r>
            <a:r>
              <a:rPr sz="10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–</a:t>
            </a:r>
            <a:r>
              <a:rPr sz="1000" spc="10" dirty="0">
                <a:solidFill>
                  <a:srgbClr val="183F7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ex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act</a:t>
            </a:r>
            <a:r>
              <a:rPr sz="10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tim</a:t>
            </a:r>
            <a:r>
              <a:rPr sz="1000" spc="-15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li</a:t>
            </a:r>
            <a:r>
              <a:rPr sz="1000" spc="-15" dirty="0">
                <a:solidFill>
                  <a:srgbClr val="183F78"/>
                </a:solidFill>
                <a:latin typeface="Calibri"/>
                <a:cs typeface="Calibri"/>
              </a:rPr>
              <a:t>ne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15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BC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49434" y="2954275"/>
            <a:ext cx="2019300" cy="1260475"/>
          </a:xfrm>
          <a:custGeom>
            <a:avLst/>
            <a:gdLst/>
            <a:ahLst/>
            <a:cxnLst/>
            <a:rect l="l" t="t" r="r" b="b"/>
            <a:pathLst>
              <a:path w="2019300" h="1260475">
                <a:moveTo>
                  <a:pt x="1389125" y="0"/>
                </a:moveTo>
                <a:lnTo>
                  <a:pt x="0" y="0"/>
                </a:lnTo>
                <a:lnTo>
                  <a:pt x="630173" y="630173"/>
                </a:lnTo>
                <a:lnTo>
                  <a:pt x="0" y="1260347"/>
                </a:lnTo>
                <a:lnTo>
                  <a:pt x="1389125" y="1260347"/>
                </a:lnTo>
                <a:lnTo>
                  <a:pt x="2019299" y="630173"/>
                </a:lnTo>
                <a:lnTo>
                  <a:pt x="1389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21"/>
          <p:cNvSpPr/>
          <p:nvPr/>
        </p:nvSpPr>
        <p:spPr>
          <a:xfrm>
            <a:off x="6149434" y="2954275"/>
            <a:ext cx="2019300" cy="1260475"/>
          </a:xfrm>
          <a:custGeom>
            <a:avLst/>
            <a:gdLst/>
            <a:ahLst/>
            <a:cxnLst/>
            <a:rect l="l" t="t" r="r" b="b"/>
            <a:pathLst>
              <a:path w="2019300" h="1260475">
                <a:moveTo>
                  <a:pt x="0" y="0"/>
                </a:moveTo>
                <a:lnTo>
                  <a:pt x="1389125" y="0"/>
                </a:lnTo>
                <a:lnTo>
                  <a:pt x="2019299" y="630173"/>
                </a:lnTo>
                <a:lnTo>
                  <a:pt x="1389125" y="1260347"/>
                </a:lnTo>
                <a:lnTo>
                  <a:pt x="0" y="1260347"/>
                </a:lnTo>
                <a:lnTo>
                  <a:pt x="630173" y="6301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22"/>
          <p:cNvSpPr txBox="1"/>
          <p:nvPr/>
        </p:nvSpPr>
        <p:spPr>
          <a:xfrm>
            <a:off x="6865974" y="3290948"/>
            <a:ext cx="58674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IA&amp;S</a:t>
            </a:r>
            <a:r>
              <a:rPr sz="1000" spc="-3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ta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able</a:t>
            </a:r>
            <a:r>
              <a:rPr sz="1000" spc="-4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to</a:t>
            </a:r>
            <a:r>
              <a:rPr sz="10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espond</a:t>
            </a:r>
            <a:r>
              <a:rPr sz="1000" spc="-2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to</a:t>
            </a:r>
            <a:r>
              <a:rPr sz="10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que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ri</a:t>
            </a:r>
            <a:r>
              <a:rPr sz="1000" spc="-1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3212" y="1589568"/>
            <a:ext cx="7317105" cy="533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183F78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am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iti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n</a:t>
            </a:r>
            <a:r>
              <a:rPr sz="1400" spc="-3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h</a:t>
            </a:r>
            <a:r>
              <a:rPr sz="1400" spc="-15" dirty="0">
                <a:solidFill>
                  <a:srgbClr val="183F78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83F78"/>
                </a:solidFill>
                <a:latin typeface="Calibri"/>
                <a:cs typeface="Calibri"/>
              </a:rPr>
              <a:t>ev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183F78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ally</a:t>
            </a:r>
            <a:r>
              <a:rPr sz="1400" spc="-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183F78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l</a:t>
            </a:r>
            <a:r>
              <a:rPr sz="1400" spc="-5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w</a:t>
            </a:r>
            <a:r>
              <a:rPr sz="1400" spc="5" dirty="0">
                <a:solidFill>
                  <a:srgbClr val="183F78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ll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use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d</a:t>
            </a:r>
            <a:r>
              <a:rPr sz="14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across</a:t>
            </a:r>
            <a:r>
              <a:rPr sz="1400" b="1" spc="-7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all</a:t>
            </a:r>
            <a:r>
              <a:rPr sz="1400" b="1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183F78"/>
                </a:solidFill>
                <a:latin typeface="Calibri"/>
                <a:cs typeface="Calibri"/>
              </a:rPr>
              <a:t>et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tin</a:t>
            </a:r>
            <a:r>
              <a:rPr sz="1400" b="1" spc="-10" dirty="0">
                <a:solidFill>
                  <a:srgbClr val="183F78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400" b="1" spc="-6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in</a:t>
            </a:r>
            <a:r>
              <a:rPr sz="1400" b="1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Ki</a:t>
            </a:r>
            <a:r>
              <a:rPr sz="1400" b="1" spc="5" dirty="0">
                <a:solidFill>
                  <a:srgbClr val="183F78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183F78"/>
                </a:solidFill>
                <a:latin typeface="Calibri"/>
                <a:cs typeface="Calibri"/>
              </a:rPr>
              <a:t>klees</a:t>
            </a:r>
            <a:r>
              <a:rPr sz="1400" b="1" spc="-5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83F78"/>
                </a:solidFill>
                <a:latin typeface="Calibri"/>
                <a:cs typeface="Calibri"/>
              </a:rPr>
              <a:t>f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r</a:t>
            </a:r>
            <a:r>
              <a:rPr sz="1400" spc="-6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83F78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ons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s</a:t>
            </a:r>
            <a:r>
              <a:rPr sz="1400" spc="-15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nc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183F78"/>
              </a:buClr>
              <a:buFont typeface="Arial"/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w</a:t>
            </a:r>
            <a:r>
              <a:rPr sz="1400" spc="5" dirty="0">
                <a:solidFill>
                  <a:srgbClr val="183F78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ll</a:t>
            </a:r>
            <a:r>
              <a:rPr sz="1400" spc="-5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a</a:t>
            </a:r>
            <a:r>
              <a:rPr sz="1400" spc="-55" dirty="0">
                <a:solidFill>
                  <a:srgbClr val="183F78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time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oug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h</a:t>
            </a:r>
            <a:r>
              <a:rPr sz="1400" spc="-2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d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3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183F78"/>
                </a:solidFill>
                <a:latin typeface="Calibri"/>
                <a:cs typeface="Calibri"/>
              </a:rPr>
              <a:t>x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spc="-3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eli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20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is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83F78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spc="-45" dirty="0">
                <a:solidFill>
                  <a:srgbClr val="183F7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183F78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o</a:t>
            </a:r>
            <a:r>
              <a:rPr sz="1400" spc="-15" dirty="0">
                <a:solidFill>
                  <a:srgbClr val="183F78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183F78"/>
                </a:solidFill>
                <a:latin typeface="Calibri"/>
                <a:cs typeface="Calibri"/>
              </a:rPr>
              <a:t>f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irm</a:t>
            </a:r>
            <a:r>
              <a:rPr sz="1400" spc="-10" dirty="0">
                <a:solidFill>
                  <a:srgbClr val="183F78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183F78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394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We're Kirklees Powerpoint template_INTERNAL</Template>
  <TotalTime>102</TotalTime>
  <Words>525</Words>
  <Application>Microsoft Office PowerPoint</Application>
  <PresentationFormat>Custom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Task groups</vt:lpstr>
      <vt:lpstr>High needs review and workstreams Summary</vt:lpstr>
      <vt:lpstr>Valuing SEND (VSEND) Key messages</vt:lpstr>
      <vt:lpstr>Valuing SEND (VSEND) What does it look like?</vt:lpstr>
      <vt:lpstr>Valuing SEND (VSEND) What’s happened so far?</vt:lpstr>
    </vt:vector>
  </TitlesOfParts>
  <Company>Kirklees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Grant</dc:creator>
  <cp:lastModifiedBy>Sarah Grant</cp:lastModifiedBy>
  <cp:revision>6</cp:revision>
  <dcterms:created xsi:type="dcterms:W3CDTF">2019-10-30T09:07:00Z</dcterms:created>
  <dcterms:modified xsi:type="dcterms:W3CDTF">2021-03-04T15:20:20Z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27eb8-1c2a-4c17-86cc-a5ba0926d1f9_Enabled">
    <vt:lpwstr>True</vt:lpwstr>
  </property>
  <property fmtid="{D5CDD505-2E9C-101B-9397-08002B2CF9AE}" pid="3" name="MSIP_Label_22127eb8-1c2a-4c17-86cc-a5ba0926d1f9_SiteId">
    <vt:lpwstr>61d0734f-7fce-4063-b638-09ac5ad5a43f</vt:lpwstr>
  </property>
  <property fmtid="{D5CDD505-2E9C-101B-9397-08002B2CF9AE}" pid="4" name="MSIP_Label_22127eb8-1c2a-4c17-86cc-a5ba0926d1f9_Owner">
    <vt:lpwstr>Sarah.Grant@kirklees.gov.uk</vt:lpwstr>
  </property>
  <property fmtid="{D5CDD505-2E9C-101B-9397-08002B2CF9AE}" pid="5" name="MSIP_Label_22127eb8-1c2a-4c17-86cc-a5ba0926d1f9_SetDate">
    <vt:lpwstr>2019-10-30T09:08:47.3464634Z</vt:lpwstr>
  </property>
  <property fmtid="{D5CDD505-2E9C-101B-9397-08002B2CF9AE}" pid="6" name="MSIP_Label_22127eb8-1c2a-4c17-86cc-a5ba0926d1f9_Name">
    <vt:lpwstr>Official</vt:lpwstr>
  </property>
  <property fmtid="{D5CDD505-2E9C-101B-9397-08002B2CF9AE}" pid="7" name="MSIP_Label_22127eb8-1c2a-4c17-86cc-a5ba0926d1f9_Application">
    <vt:lpwstr>Microsoft Azure Information Protection</vt:lpwstr>
  </property>
  <property fmtid="{D5CDD505-2E9C-101B-9397-08002B2CF9AE}" pid="8" name="MSIP_Label_22127eb8-1c2a-4c17-86cc-a5ba0926d1f9_Extended_MSFT_Method">
    <vt:lpwstr>Automatic</vt:lpwstr>
  </property>
  <property fmtid="{D5CDD505-2E9C-101B-9397-08002B2CF9AE}" pid="9" name="Sensitivity">
    <vt:lpwstr>Official</vt:lpwstr>
  </property>
</Properties>
</file>