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6" r:id="rId5"/>
    <p:sldMasterId id="2147483699" r:id="rId6"/>
    <p:sldMasterId id="2147483701" r:id="rId7"/>
    <p:sldMasterId id="2147483703" r:id="rId8"/>
  </p:sldMasterIdLst>
  <p:notesMasterIdLst>
    <p:notesMasterId r:id="rId17"/>
  </p:notesMasterIdLst>
  <p:sldIdLst>
    <p:sldId id="366" r:id="rId9"/>
    <p:sldId id="1039" r:id="rId10"/>
    <p:sldId id="1044" r:id="rId11"/>
    <p:sldId id="1045" r:id="rId12"/>
    <p:sldId id="1047" r:id="rId13"/>
    <p:sldId id="1048" r:id="rId14"/>
    <p:sldId id="1049" r:id="rId15"/>
    <p:sldId id="105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BDF4D2-4966-1C48-9F35-6474E24B2D9D}" type="datetimeFigureOut">
              <a:rPr lang="en-US" smtClean="0"/>
              <a:t>5/12/2022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9893A2-0226-4641-8961-7FAC2C68EDF5}" type="slidenum">
              <a:rPr lang="en-US" smtClean="0"/>
              <a:t>‹#›</a:t>
            </a:fld>
            <a:endParaRPr lang="en-US"/>
          </a:p>
        </p:txBody>
      </p:sp>
    </p:spTree>
    <p:extLst>
      <p:ext uri="{BB962C8B-B14F-4D97-AF65-F5344CB8AC3E}">
        <p14:creationId xmlns:p14="http://schemas.microsoft.com/office/powerpoint/2010/main" val="3729672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9893A2-0226-4641-8961-7FAC2C68EDF5}" type="slidenum">
              <a:rPr lang="en-US" smtClean="0"/>
              <a:t>1</a:t>
            </a:fld>
            <a:endParaRPr lang="en-US"/>
          </a:p>
        </p:txBody>
      </p:sp>
    </p:spTree>
    <p:extLst>
      <p:ext uri="{BB962C8B-B14F-4D97-AF65-F5344CB8AC3E}">
        <p14:creationId xmlns:p14="http://schemas.microsoft.com/office/powerpoint/2010/main" val="440473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893A2-0226-4641-8961-7FAC2C68E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176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B8E88A6C-CA04-4330-BEA2-4A5F4D7A6C52}"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5EE410-BD49-4FAC-A828-22C41BA895FC}"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358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E88A6C-CA04-4330-BEA2-4A5F4D7A6C52}"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5EE410-BD49-4FAC-A828-22C41BA895FC}" type="slidenum">
              <a:rPr lang="en-GB" smtClean="0"/>
              <a:t>‹#›</a:t>
            </a:fld>
            <a:endParaRPr lang="en-GB"/>
          </a:p>
        </p:txBody>
      </p:sp>
    </p:spTree>
    <p:extLst>
      <p:ext uri="{BB962C8B-B14F-4D97-AF65-F5344CB8AC3E}">
        <p14:creationId xmlns:p14="http://schemas.microsoft.com/office/powerpoint/2010/main" val="418711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E88A6C-CA04-4330-BEA2-4A5F4D7A6C52}"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5EE410-BD49-4FAC-A828-22C41BA895FC}" type="slidenum">
              <a:rPr lang="en-GB" smtClean="0"/>
              <a:t>‹#›</a:t>
            </a:fld>
            <a:endParaRPr lang="en-GB"/>
          </a:p>
        </p:txBody>
      </p:sp>
    </p:spTree>
    <p:extLst>
      <p:ext uri="{BB962C8B-B14F-4D97-AF65-F5344CB8AC3E}">
        <p14:creationId xmlns:p14="http://schemas.microsoft.com/office/powerpoint/2010/main" val="1433572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CP_white_title">
    <p:spTree>
      <p:nvGrpSpPr>
        <p:cNvPr id="1" name=""/>
        <p:cNvGrpSpPr/>
        <p:nvPr/>
      </p:nvGrpSpPr>
      <p:grpSpPr>
        <a:xfrm>
          <a:off x="0" y="0"/>
          <a:ext cx="0" cy="0"/>
          <a:chOff x="0" y="0"/>
          <a:chExt cx="0" cy="0"/>
        </a:xfrm>
      </p:grpSpPr>
      <p:sp>
        <p:nvSpPr>
          <p:cNvPr id="6" name="Content Placeholder 2"/>
          <p:cNvSpPr>
            <a:spLocks noGrp="1"/>
          </p:cNvSpPr>
          <p:nvPr>
            <p:ph sz="quarter" idx="11" hasCustomPrompt="1"/>
          </p:nvPr>
        </p:nvSpPr>
        <p:spPr>
          <a:xfrm>
            <a:off x="527381" y="2093032"/>
            <a:ext cx="11329259" cy="1122784"/>
          </a:xfrm>
          <a:prstGeom prst="rect">
            <a:avLst/>
          </a:prstGeom>
        </p:spPr>
        <p:txBody>
          <a:bodyPr vert="horz"/>
          <a:lstStyle>
            <a:lvl1pPr algn="l">
              <a:buNone/>
              <a:defRPr sz="4050" b="1" baseline="0">
                <a:solidFill>
                  <a:srgbClr val="3A2050"/>
                </a:solidFill>
                <a:latin typeface="+mj-lt"/>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stStyle>
          <a:p>
            <a:pPr lvl="0"/>
            <a:r>
              <a:rPr lang="en-GB"/>
              <a:t>Title of presentation</a:t>
            </a:r>
          </a:p>
        </p:txBody>
      </p:sp>
      <p:sp>
        <p:nvSpPr>
          <p:cNvPr id="7" name="Content Placeholder 2"/>
          <p:cNvSpPr>
            <a:spLocks noGrp="1"/>
          </p:cNvSpPr>
          <p:nvPr>
            <p:ph sz="quarter" idx="12" hasCustomPrompt="1"/>
          </p:nvPr>
        </p:nvSpPr>
        <p:spPr>
          <a:xfrm>
            <a:off x="527381" y="3403848"/>
            <a:ext cx="11329259" cy="673224"/>
          </a:xfrm>
          <a:prstGeom prst="rect">
            <a:avLst/>
          </a:prstGeom>
        </p:spPr>
        <p:txBody>
          <a:bodyPr vert="horz"/>
          <a:lstStyle>
            <a:lvl1pPr algn="l">
              <a:buNone/>
              <a:defRPr sz="2400" b="1" baseline="0">
                <a:solidFill>
                  <a:srgbClr val="3A2050"/>
                </a:solidFill>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stStyle>
          <a:p>
            <a:pPr lvl="0"/>
            <a:r>
              <a:rPr lang="en-GB"/>
              <a:t>Name of presenter</a:t>
            </a:r>
          </a:p>
        </p:txBody>
      </p:sp>
      <p:sp>
        <p:nvSpPr>
          <p:cNvPr id="9" name="Content Placeholder 2"/>
          <p:cNvSpPr>
            <a:spLocks noGrp="1"/>
          </p:cNvSpPr>
          <p:nvPr>
            <p:ph sz="quarter" idx="13" hasCustomPrompt="1"/>
          </p:nvPr>
        </p:nvSpPr>
        <p:spPr>
          <a:xfrm>
            <a:off x="527381" y="4153272"/>
            <a:ext cx="11329259" cy="1219944"/>
          </a:xfrm>
          <a:prstGeom prst="rect">
            <a:avLst/>
          </a:prstGeom>
        </p:spPr>
        <p:txBody>
          <a:bodyPr vert="horz"/>
          <a:lstStyle>
            <a:lvl1pPr algn="l">
              <a:buNone/>
              <a:defRPr sz="1500" b="0" baseline="0">
                <a:solidFill>
                  <a:srgbClr val="3A2050"/>
                </a:solidFill>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stStyle>
          <a:p>
            <a:pPr lvl="0"/>
            <a:r>
              <a:rPr lang="en-GB"/>
              <a:t>Job title, directorate</a:t>
            </a:r>
          </a:p>
        </p:txBody>
      </p:sp>
    </p:spTree>
    <p:extLst>
      <p:ext uri="{BB962C8B-B14F-4D97-AF65-F5344CB8AC3E}">
        <p14:creationId xmlns:p14="http://schemas.microsoft.com/office/powerpoint/2010/main" val="1509677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Content Placeholder 2"/>
          <p:cNvSpPr>
            <a:spLocks noGrp="1"/>
          </p:cNvSpPr>
          <p:nvPr>
            <p:ph sz="quarter" idx="10" hasCustomPrompt="1"/>
          </p:nvPr>
        </p:nvSpPr>
        <p:spPr>
          <a:xfrm>
            <a:off x="508000" y="2479804"/>
            <a:ext cx="11276632" cy="3901524"/>
          </a:xfrm>
          <a:prstGeom prst="rect">
            <a:avLst/>
          </a:prstGeom>
        </p:spPr>
        <p:txBody>
          <a:bodyPr vert="horz"/>
          <a:lstStyle>
            <a:lvl1pPr>
              <a:defRPr sz="1800" baseline="0">
                <a:solidFill>
                  <a:schemeClr val="tx1"/>
                </a:solidFill>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stStyle>
          <a:p>
            <a:pPr lvl="0"/>
            <a:r>
              <a:rPr lang="en-GB"/>
              <a:t>Main body text</a:t>
            </a:r>
          </a:p>
        </p:txBody>
      </p:sp>
      <p:sp>
        <p:nvSpPr>
          <p:cNvPr id="7" name="Content Placeholder 2"/>
          <p:cNvSpPr>
            <a:spLocks noGrp="1"/>
          </p:cNvSpPr>
          <p:nvPr>
            <p:ph sz="quarter" idx="11" hasCustomPrompt="1"/>
          </p:nvPr>
        </p:nvSpPr>
        <p:spPr>
          <a:xfrm>
            <a:off x="508000" y="1363444"/>
            <a:ext cx="11276632" cy="591116"/>
          </a:xfrm>
          <a:prstGeom prst="rect">
            <a:avLst/>
          </a:prstGeom>
        </p:spPr>
        <p:txBody>
          <a:bodyPr vert="horz"/>
          <a:lstStyle>
            <a:lvl1pPr>
              <a:buNone/>
              <a:defRPr sz="2700" b="1" baseline="0">
                <a:solidFill>
                  <a:srgbClr val="3A2050"/>
                </a:solidFill>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stStyle>
          <a:p>
            <a:pPr lvl="0"/>
            <a:r>
              <a:rPr lang="en-GB"/>
              <a:t>Heading </a:t>
            </a:r>
          </a:p>
        </p:txBody>
      </p:sp>
    </p:spTree>
    <p:extLst>
      <p:ext uri="{BB962C8B-B14F-4D97-AF65-F5344CB8AC3E}">
        <p14:creationId xmlns:p14="http://schemas.microsoft.com/office/powerpoint/2010/main" val="3908712587"/>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Content Placeholder 2"/>
          <p:cNvSpPr>
            <a:spLocks noGrp="1"/>
          </p:cNvSpPr>
          <p:nvPr>
            <p:ph sz="quarter" idx="10" hasCustomPrompt="1"/>
          </p:nvPr>
        </p:nvSpPr>
        <p:spPr>
          <a:xfrm>
            <a:off x="3863752" y="4509120"/>
            <a:ext cx="4032448" cy="1080120"/>
          </a:xfrm>
          <a:prstGeom prst="rect">
            <a:avLst/>
          </a:prstGeom>
        </p:spPr>
        <p:txBody>
          <a:bodyPr vert="horz"/>
          <a:lstStyle>
            <a:lvl1pPr marL="0" indent="0" algn="ctr">
              <a:buNone/>
              <a:defRPr sz="1800" baseline="0">
                <a:solidFill>
                  <a:srgbClr val="3A2050"/>
                </a:solidFill>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stStyle>
          <a:p>
            <a:pPr lvl="0"/>
            <a:r>
              <a:rPr lang="en-GB"/>
              <a:t>@ </a:t>
            </a:r>
            <a:r>
              <a:rPr lang="en-GB" err="1"/>
              <a:t>BPCcouncil</a:t>
            </a:r>
            <a:endParaRPr lang="en-GB"/>
          </a:p>
          <a:p>
            <a:pPr lvl="0"/>
            <a:r>
              <a:rPr lang="en-GB"/>
              <a:t>www.bcpcouncil.gov.uk</a:t>
            </a:r>
          </a:p>
        </p:txBody>
      </p:sp>
      <p:sp>
        <p:nvSpPr>
          <p:cNvPr id="7" name="Content Placeholder 2"/>
          <p:cNvSpPr>
            <a:spLocks noGrp="1"/>
          </p:cNvSpPr>
          <p:nvPr>
            <p:ph sz="quarter" idx="11" hasCustomPrompt="1"/>
          </p:nvPr>
        </p:nvSpPr>
        <p:spPr>
          <a:xfrm>
            <a:off x="2495600" y="3717032"/>
            <a:ext cx="6984776" cy="591116"/>
          </a:xfrm>
          <a:prstGeom prst="rect">
            <a:avLst/>
          </a:prstGeom>
        </p:spPr>
        <p:txBody>
          <a:bodyPr vert="horz"/>
          <a:lstStyle>
            <a:lvl1pPr algn="ctr">
              <a:buNone/>
              <a:defRPr sz="2700" b="1" baseline="0">
                <a:solidFill>
                  <a:srgbClr val="3A2050"/>
                </a:solidFill>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stStyle>
          <a:p>
            <a:pPr lvl="0"/>
            <a:r>
              <a:rPr lang="en-GB"/>
              <a:t>Thank you</a:t>
            </a:r>
          </a:p>
        </p:txBody>
      </p:sp>
      <p:pic>
        <p:nvPicPr>
          <p:cNvPr id="4" name="Content Placeholder 2">
            <a:extLst>
              <a:ext uri="{FF2B5EF4-FFF2-40B4-BE49-F238E27FC236}">
                <a16:creationId xmlns:a16="http://schemas.microsoft.com/office/drawing/2014/main" id="{32A28061-0D86-4442-A1CA-3F89FC10DD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7399" y="5229200"/>
            <a:ext cx="1297220" cy="1123950"/>
          </a:xfrm>
          <a:prstGeom prst="rect">
            <a:avLst/>
          </a:prstGeom>
        </p:spPr>
      </p:pic>
    </p:spTree>
    <p:extLst>
      <p:ext uri="{BB962C8B-B14F-4D97-AF65-F5344CB8AC3E}">
        <p14:creationId xmlns:p14="http://schemas.microsoft.com/office/powerpoint/2010/main" val="1771463224"/>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 y="6400801"/>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1" y="758952"/>
            <a:ext cx="10058399" cy="3566160"/>
          </a:xfrm>
        </p:spPr>
        <p:txBody>
          <a:bodyPr anchor="b">
            <a:normAutofit/>
          </a:bodyPr>
          <a:lstStyle>
            <a:lvl1pPr algn="l">
              <a:lnSpc>
                <a:spcPct val="85000"/>
              </a:lnSpc>
              <a:defRPr sz="5998" spc="-37"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3" y="4455621"/>
            <a:ext cx="10058399" cy="1143000"/>
          </a:xfrm>
        </p:spPr>
        <p:txBody>
          <a:bodyPr lIns="91440" rIns="91440">
            <a:normAutofit/>
          </a:bodyPr>
          <a:lstStyle>
            <a:lvl1pPr marL="0" indent="0" algn="l">
              <a:buNone/>
              <a:defRPr sz="1799" cap="all" spc="150" baseline="0">
                <a:solidFill>
                  <a:schemeClr val="tx2"/>
                </a:solidFill>
                <a:latin typeface="+mj-lt"/>
              </a:defRPr>
            </a:lvl1pPr>
            <a:lvl2pPr marL="342746" indent="0" algn="ctr">
              <a:buNone/>
              <a:defRPr sz="1799"/>
            </a:lvl2pPr>
            <a:lvl3pPr marL="685491" indent="0" algn="ctr">
              <a:buNone/>
              <a:defRPr sz="1799"/>
            </a:lvl3pPr>
            <a:lvl4pPr marL="1028238" indent="0" algn="ctr">
              <a:buNone/>
              <a:defRPr sz="1499"/>
            </a:lvl4pPr>
            <a:lvl5pPr marL="1370984" indent="0" algn="ctr">
              <a:buNone/>
              <a:defRPr sz="1499"/>
            </a:lvl5pPr>
            <a:lvl6pPr marL="1713729" indent="0" algn="ctr">
              <a:buNone/>
              <a:defRPr sz="1499"/>
            </a:lvl6pPr>
            <a:lvl7pPr marL="2056475" indent="0" algn="ctr">
              <a:buNone/>
              <a:defRPr sz="1499"/>
            </a:lvl7pPr>
            <a:lvl8pPr marL="2399221" indent="0" algn="ctr">
              <a:buNone/>
              <a:defRPr sz="1499"/>
            </a:lvl8pPr>
            <a:lvl9pPr marL="2741967" indent="0" algn="ctr">
              <a:buNone/>
              <a:defRPr sz="1499"/>
            </a:lvl9pPr>
          </a:lstStyle>
          <a:p>
            <a:r>
              <a:rPr lang="en-US"/>
              <a:t>Click to edit Master subtitle style</a:t>
            </a:r>
          </a:p>
        </p:txBody>
      </p:sp>
      <p:sp>
        <p:nvSpPr>
          <p:cNvPr id="4" name="Date Placeholder 3"/>
          <p:cNvSpPr>
            <a:spLocks noGrp="1"/>
          </p:cNvSpPr>
          <p:nvPr>
            <p:ph type="dt" sz="half" idx="10"/>
          </p:nvPr>
        </p:nvSpPr>
        <p:spPr/>
        <p:txBody>
          <a:bodyPr/>
          <a:lstStyle/>
          <a:p>
            <a:fld id="{B8E88A6C-CA04-4330-BEA2-4A5F4D7A6C52}"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5EE410-BD49-4FAC-A828-22C41BA895FC}"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581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E88A6C-CA04-4330-BEA2-4A5F4D7A6C52}"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5EE410-BD49-4FAC-A828-22C41BA895FC}" type="slidenum">
              <a:rPr lang="en-GB" smtClean="0"/>
              <a:t>‹#›</a:t>
            </a:fld>
            <a:endParaRPr lang="en-GB"/>
          </a:p>
        </p:txBody>
      </p:sp>
    </p:spTree>
    <p:extLst>
      <p:ext uri="{BB962C8B-B14F-4D97-AF65-F5344CB8AC3E}">
        <p14:creationId xmlns:p14="http://schemas.microsoft.com/office/powerpoint/2010/main" val="1969135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6" y="6400801"/>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7"/>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1" y="758952"/>
            <a:ext cx="10058399" cy="3566160"/>
          </a:xfrm>
        </p:spPr>
        <p:txBody>
          <a:bodyPr anchor="b" anchorCtr="0">
            <a:normAutofit/>
          </a:bodyPr>
          <a:lstStyle>
            <a:lvl1pPr>
              <a:lnSpc>
                <a:spcPct val="85000"/>
              </a:lnSpc>
              <a:defRPr sz="5998"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1" y="4453128"/>
            <a:ext cx="10058399" cy="1143000"/>
          </a:xfrm>
        </p:spPr>
        <p:txBody>
          <a:bodyPr lIns="91440" rIns="91440" anchor="t" anchorCtr="0">
            <a:normAutofit/>
          </a:bodyPr>
          <a:lstStyle>
            <a:lvl1pPr marL="0" indent="0">
              <a:buNone/>
              <a:defRPr sz="1799" cap="all" spc="150" baseline="0">
                <a:solidFill>
                  <a:schemeClr val="tx2"/>
                </a:solidFill>
                <a:latin typeface="+mj-lt"/>
              </a:defRPr>
            </a:lvl1pPr>
            <a:lvl2pPr marL="342746" indent="0">
              <a:buNone/>
              <a:defRPr sz="1350">
                <a:solidFill>
                  <a:schemeClr val="tx1">
                    <a:tint val="75000"/>
                  </a:schemeClr>
                </a:solidFill>
              </a:defRPr>
            </a:lvl2pPr>
            <a:lvl3pPr marL="685491" indent="0">
              <a:buNone/>
              <a:defRPr sz="1200">
                <a:solidFill>
                  <a:schemeClr val="tx1">
                    <a:tint val="75000"/>
                  </a:schemeClr>
                </a:solidFill>
              </a:defRPr>
            </a:lvl3pPr>
            <a:lvl4pPr marL="1028238" indent="0">
              <a:buNone/>
              <a:defRPr sz="1049">
                <a:solidFill>
                  <a:schemeClr val="tx1">
                    <a:tint val="75000"/>
                  </a:schemeClr>
                </a:solidFill>
              </a:defRPr>
            </a:lvl4pPr>
            <a:lvl5pPr marL="1370984" indent="0">
              <a:buNone/>
              <a:defRPr sz="1049">
                <a:solidFill>
                  <a:schemeClr val="tx1">
                    <a:tint val="75000"/>
                  </a:schemeClr>
                </a:solidFill>
              </a:defRPr>
            </a:lvl5pPr>
            <a:lvl6pPr marL="1713729" indent="0">
              <a:buNone/>
              <a:defRPr sz="1049">
                <a:solidFill>
                  <a:schemeClr val="tx1">
                    <a:tint val="75000"/>
                  </a:schemeClr>
                </a:solidFill>
              </a:defRPr>
            </a:lvl6pPr>
            <a:lvl7pPr marL="2056475" indent="0">
              <a:buNone/>
              <a:defRPr sz="1049">
                <a:solidFill>
                  <a:schemeClr val="tx1">
                    <a:tint val="75000"/>
                  </a:schemeClr>
                </a:solidFill>
              </a:defRPr>
            </a:lvl7pPr>
            <a:lvl8pPr marL="2399221" indent="0">
              <a:buNone/>
              <a:defRPr sz="1049">
                <a:solidFill>
                  <a:schemeClr val="tx1">
                    <a:tint val="75000"/>
                  </a:schemeClr>
                </a:solidFill>
              </a:defRPr>
            </a:lvl8pPr>
            <a:lvl9pPr marL="2741967" indent="0">
              <a:buNone/>
              <a:defRPr sz="104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E88A6C-CA04-4330-BEA2-4A5F4D7A6C52}"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5EE410-BD49-4FAC-A828-22C41BA895FC}"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080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1" y="286604"/>
            <a:ext cx="10058399" cy="1450757"/>
          </a:xfrm>
        </p:spPr>
        <p:txBody>
          <a:bodyPr/>
          <a:lstStyle/>
          <a:p>
            <a:r>
              <a:rPr lang="en-US"/>
              <a:t>Click to edit Master title style</a:t>
            </a:r>
          </a:p>
        </p:txBody>
      </p:sp>
      <p:sp>
        <p:nvSpPr>
          <p:cNvPr id="3" name="Content Placeholder 2"/>
          <p:cNvSpPr>
            <a:spLocks noGrp="1"/>
          </p:cNvSpPr>
          <p:nvPr>
            <p:ph sz="half" idx="1"/>
          </p:nvPr>
        </p:nvSpPr>
        <p:spPr>
          <a:xfrm>
            <a:off x="1097281" y="1845735"/>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1"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E88A6C-CA04-4330-BEA2-4A5F4D7A6C52}" type="datetimeFigureOut">
              <a:rPr lang="en-GB" smtClean="0"/>
              <a:t>12/05/2022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5EE410-BD49-4FAC-A828-22C41BA895FC}" type="slidenum">
              <a:rPr lang="en-GB" smtClean="0"/>
              <a:t>‹#›</a:t>
            </a:fld>
            <a:endParaRPr lang="en-GB"/>
          </a:p>
        </p:txBody>
      </p:sp>
    </p:spTree>
    <p:extLst>
      <p:ext uri="{BB962C8B-B14F-4D97-AF65-F5344CB8AC3E}">
        <p14:creationId xmlns:p14="http://schemas.microsoft.com/office/powerpoint/2010/main" val="2728796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1" y="286604"/>
            <a:ext cx="10058399" cy="1450757"/>
          </a:xfrm>
        </p:spPr>
        <p:txBody>
          <a:bodyPr/>
          <a:lstStyle/>
          <a:p>
            <a:r>
              <a:rPr lang="en-US"/>
              <a:t>Click to edit Master title style</a:t>
            </a:r>
          </a:p>
        </p:txBody>
      </p:sp>
      <p:sp>
        <p:nvSpPr>
          <p:cNvPr id="3" name="Text Placeholder 2"/>
          <p:cNvSpPr>
            <a:spLocks noGrp="1"/>
          </p:cNvSpPr>
          <p:nvPr>
            <p:ph type="body" idx="1"/>
          </p:nvPr>
        </p:nvSpPr>
        <p:spPr>
          <a:xfrm>
            <a:off x="1097281" y="1846053"/>
            <a:ext cx="4937760" cy="736282"/>
          </a:xfrm>
        </p:spPr>
        <p:txBody>
          <a:bodyPr lIns="91440" rIns="91440" anchor="ctr">
            <a:normAutofit/>
          </a:bodyPr>
          <a:lstStyle>
            <a:lvl1pPr marL="0" indent="0">
              <a:buNone/>
              <a:defRPr sz="1499" b="0" cap="all" baseline="0">
                <a:solidFill>
                  <a:schemeClr val="tx2"/>
                </a:solidFill>
              </a:defRPr>
            </a:lvl1pPr>
            <a:lvl2pPr marL="342746" indent="0">
              <a:buNone/>
              <a:defRPr sz="1499" b="1"/>
            </a:lvl2pPr>
            <a:lvl3pPr marL="685491" indent="0">
              <a:buNone/>
              <a:defRPr sz="1350" b="1"/>
            </a:lvl3pPr>
            <a:lvl4pPr marL="1028238" indent="0">
              <a:buNone/>
              <a:defRPr sz="1200" b="1"/>
            </a:lvl4pPr>
            <a:lvl5pPr marL="1370984" indent="0">
              <a:buNone/>
              <a:defRPr sz="1200" b="1"/>
            </a:lvl5pPr>
            <a:lvl6pPr marL="1713729" indent="0">
              <a:buNone/>
              <a:defRPr sz="1200" b="1"/>
            </a:lvl6pPr>
            <a:lvl7pPr marL="2056475" indent="0">
              <a:buNone/>
              <a:defRPr sz="1200" b="1"/>
            </a:lvl7pPr>
            <a:lvl8pPr marL="2399221" indent="0">
              <a:buNone/>
              <a:defRPr sz="1200" b="1"/>
            </a:lvl8pPr>
            <a:lvl9pPr marL="2741967" indent="0">
              <a:buNone/>
              <a:defRPr sz="1200" b="1"/>
            </a:lvl9pPr>
          </a:lstStyle>
          <a:p>
            <a:pPr lvl="0"/>
            <a:r>
              <a:rPr lang="en-US"/>
              <a:t>Edit Master text styles</a:t>
            </a:r>
          </a:p>
        </p:txBody>
      </p:sp>
      <p:sp>
        <p:nvSpPr>
          <p:cNvPr id="4" name="Content Placeholder 3"/>
          <p:cNvSpPr>
            <a:spLocks noGrp="1"/>
          </p:cNvSpPr>
          <p:nvPr>
            <p:ph sz="half" idx="2"/>
          </p:nvPr>
        </p:nvSpPr>
        <p:spPr>
          <a:xfrm>
            <a:off x="1097281" y="2582335"/>
            <a:ext cx="4937760" cy="32867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1" y="1846053"/>
            <a:ext cx="4937760" cy="736282"/>
          </a:xfrm>
        </p:spPr>
        <p:txBody>
          <a:bodyPr lIns="91440" rIns="91440" anchor="ctr">
            <a:normAutofit/>
          </a:bodyPr>
          <a:lstStyle>
            <a:lvl1pPr marL="0" indent="0">
              <a:buNone/>
              <a:defRPr sz="1499" b="0" cap="all" baseline="0">
                <a:solidFill>
                  <a:schemeClr val="tx2"/>
                </a:solidFill>
              </a:defRPr>
            </a:lvl1pPr>
            <a:lvl2pPr marL="342746" indent="0">
              <a:buNone/>
              <a:defRPr sz="1499" b="1"/>
            </a:lvl2pPr>
            <a:lvl3pPr marL="685491" indent="0">
              <a:buNone/>
              <a:defRPr sz="1350" b="1"/>
            </a:lvl3pPr>
            <a:lvl4pPr marL="1028238" indent="0">
              <a:buNone/>
              <a:defRPr sz="1200" b="1"/>
            </a:lvl4pPr>
            <a:lvl5pPr marL="1370984" indent="0">
              <a:buNone/>
              <a:defRPr sz="1200" b="1"/>
            </a:lvl5pPr>
            <a:lvl6pPr marL="1713729" indent="0">
              <a:buNone/>
              <a:defRPr sz="1200" b="1"/>
            </a:lvl6pPr>
            <a:lvl7pPr marL="2056475" indent="0">
              <a:buNone/>
              <a:defRPr sz="1200" b="1"/>
            </a:lvl7pPr>
            <a:lvl8pPr marL="2399221" indent="0">
              <a:buNone/>
              <a:defRPr sz="1200" b="1"/>
            </a:lvl8pPr>
            <a:lvl9pPr marL="2741967" indent="0">
              <a:buNone/>
              <a:defRPr sz="1200" b="1"/>
            </a:lvl9pPr>
          </a:lstStyle>
          <a:p>
            <a:pPr lvl="0"/>
            <a:r>
              <a:rPr lang="en-US"/>
              <a:t>Edit Master text styles</a:t>
            </a:r>
          </a:p>
        </p:txBody>
      </p:sp>
      <p:sp>
        <p:nvSpPr>
          <p:cNvPr id="6" name="Content Placeholder 5"/>
          <p:cNvSpPr>
            <a:spLocks noGrp="1"/>
          </p:cNvSpPr>
          <p:nvPr>
            <p:ph sz="quarter" idx="4"/>
          </p:nvPr>
        </p:nvSpPr>
        <p:spPr>
          <a:xfrm>
            <a:off x="6217921" y="2582334"/>
            <a:ext cx="4937760" cy="32867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E88A6C-CA04-4330-BEA2-4A5F4D7A6C52}" type="datetimeFigureOut">
              <a:rPr lang="en-GB" smtClean="0"/>
              <a:t>12/05/2022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5EE410-BD49-4FAC-A828-22C41BA895FC}" type="slidenum">
              <a:rPr lang="en-GB" smtClean="0"/>
              <a:t>‹#›</a:t>
            </a:fld>
            <a:endParaRPr lang="en-GB"/>
          </a:p>
        </p:txBody>
      </p:sp>
    </p:spTree>
    <p:extLst>
      <p:ext uri="{BB962C8B-B14F-4D97-AF65-F5344CB8AC3E}">
        <p14:creationId xmlns:p14="http://schemas.microsoft.com/office/powerpoint/2010/main" val="420219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E88A6C-CA04-4330-BEA2-4A5F4D7A6C52}"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5EE410-BD49-4FAC-A828-22C41BA895FC}" type="slidenum">
              <a:rPr lang="en-GB" smtClean="0"/>
              <a:t>‹#›</a:t>
            </a:fld>
            <a:endParaRPr lang="en-GB"/>
          </a:p>
        </p:txBody>
      </p:sp>
    </p:spTree>
    <p:extLst>
      <p:ext uri="{BB962C8B-B14F-4D97-AF65-F5344CB8AC3E}">
        <p14:creationId xmlns:p14="http://schemas.microsoft.com/office/powerpoint/2010/main" val="2218351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E88A6C-CA04-4330-BEA2-4A5F4D7A6C52}" type="datetimeFigureOut">
              <a:rPr lang="en-GB" smtClean="0"/>
              <a:t>12/05/2022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5EE410-BD49-4FAC-A828-22C41BA895FC}" type="slidenum">
              <a:rPr lang="en-GB" smtClean="0"/>
              <a:t>‹#›</a:t>
            </a:fld>
            <a:endParaRPr lang="en-GB"/>
          </a:p>
        </p:txBody>
      </p:sp>
    </p:spTree>
    <p:extLst>
      <p:ext uri="{BB962C8B-B14F-4D97-AF65-F5344CB8AC3E}">
        <p14:creationId xmlns:p14="http://schemas.microsoft.com/office/powerpoint/2010/main" val="3728238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6" y="6400801"/>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6" y="6334317"/>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8E88A6C-CA04-4330-BEA2-4A5F4D7A6C52}" type="datetimeFigureOut">
              <a:rPr lang="en-GB" smtClean="0"/>
              <a:t>12/05/2022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255EE410-BD49-4FAC-A828-22C41BA895FC}" type="slidenum">
              <a:rPr lang="en-GB" smtClean="0"/>
              <a:t>‹#›</a:t>
            </a:fld>
            <a:endParaRPr lang="en-GB"/>
          </a:p>
        </p:txBody>
      </p:sp>
    </p:spTree>
    <p:extLst>
      <p:ext uri="{BB962C8B-B14F-4D97-AF65-F5344CB8AC3E}">
        <p14:creationId xmlns:p14="http://schemas.microsoft.com/office/powerpoint/2010/main" val="1984741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2698"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1" y="731521"/>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124">
                <a:solidFill>
                  <a:srgbClr val="FFFFFF"/>
                </a:solidFill>
              </a:defRPr>
            </a:lvl1pPr>
            <a:lvl2pPr marL="342746" indent="0">
              <a:buNone/>
              <a:defRPr sz="899"/>
            </a:lvl2pPr>
            <a:lvl3pPr marL="685491" indent="0">
              <a:buNone/>
              <a:defRPr sz="750"/>
            </a:lvl3pPr>
            <a:lvl4pPr marL="1028238" indent="0">
              <a:buNone/>
              <a:defRPr sz="675"/>
            </a:lvl4pPr>
            <a:lvl5pPr marL="1370984" indent="0">
              <a:buNone/>
              <a:defRPr sz="675"/>
            </a:lvl5pPr>
            <a:lvl6pPr marL="1713729" indent="0">
              <a:buNone/>
              <a:defRPr sz="675"/>
            </a:lvl6pPr>
            <a:lvl7pPr marL="2056475" indent="0">
              <a:buNone/>
              <a:defRPr sz="675"/>
            </a:lvl7pPr>
            <a:lvl8pPr marL="2399221" indent="0">
              <a:buNone/>
              <a:defRPr sz="675"/>
            </a:lvl8pPr>
            <a:lvl9pPr marL="2741967" indent="0">
              <a:buNone/>
              <a:defRPr sz="675"/>
            </a:lvl9pPr>
          </a:lstStyle>
          <a:p>
            <a:pPr lvl="0"/>
            <a:r>
              <a:rPr lang="en-US"/>
              <a:t>Edit Master text styles</a:t>
            </a:r>
          </a:p>
        </p:txBody>
      </p:sp>
      <p:sp>
        <p:nvSpPr>
          <p:cNvPr id="5" name="Date Placeholder 4"/>
          <p:cNvSpPr>
            <a:spLocks noGrp="1"/>
          </p:cNvSpPr>
          <p:nvPr>
            <p:ph type="dt" sz="half" idx="10"/>
          </p:nvPr>
        </p:nvSpPr>
        <p:spPr>
          <a:xfrm>
            <a:off x="465512" y="6459786"/>
            <a:ext cx="2618510" cy="365125"/>
          </a:xfrm>
        </p:spPr>
        <p:txBody>
          <a:bodyPr/>
          <a:lstStyle>
            <a:lvl1pPr algn="l">
              <a:defRPr/>
            </a:lvl1pPr>
          </a:lstStyle>
          <a:p>
            <a:fld id="{B8E88A6C-CA04-4330-BEA2-4A5F4D7A6C52}" type="datetimeFigureOut">
              <a:rPr lang="en-GB" smtClean="0"/>
              <a:t>12/05/2022</a:t>
            </a:fld>
            <a:endParaRPr lang="en-GB"/>
          </a:p>
        </p:txBody>
      </p:sp>
      <p:sp>
        <p:nvSpPr>
          <p:cNvPr id="6" name="Footer Placeholder 5"/>
          <p:cNvSpPr>
            <a:spLocks noGrp="1"/>
          </p:cNvSpPr>
          <p:nvPr>
            <p:ph type="ftr" sz="quarter" idx="11"/>
          </p:nvPr>
        </p:nvSpPr>
        <p:spPr>
          <a:xfrm>
            <a:off x="4800600" y="6459786"/>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55EE410-BD49-4FAC-A828-22C41BA895FC}" type="slidenum">
              <a:rPr lang="en-GB" smtClean="0"/>
              <a:t>‹#›</a:t>
            </a:fld>
            <a:endParaRPr lang="en-GB"/>
          </a:p>
        </p:txBody>
      </p:sp>
    </p:spTree>
    <p:extLst>
      <p:ext uri="{BB962C8B-B14F-4D97-AF65-F5344CB8AC3E}">
        <p14:creationId xmlns:p14="http://schemas.microsoft.com/office/powerpoint/2010/main" val="4293495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6"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1" y="5074920"/>
            <a:ext cx="10113645" cy="822960"/>
          </a:xfrm>
        </p:spPr>
        <p:txBody>
          <a:bodyPr tIns="0" bIns="0" anchor="b">
            <a:noAutofit/>
          </a:bodyPr>
          <a:lstStyle>
            <a:lvl1pPr>
              <a:defRPr sz="2698"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6" y="0"/>
            <a:ext cx="12191984" cy="4915076"/>
          </a:xfrm>
          <a:solidFill>
            <a:schemeClr val="bg2">
              <a:lumMod val="90000"/>
            </a:schemeClr>
          </a:solidFill>
        </p:spPr>
        <p:txBody>
          <a:bodyPr lIns="457200" tIns="457200" anchor="t"/>
          <a:lstStyle>
            <a:lvl1pPr marL="0" indent="0">
              <a:buNone/>
              <a:defRPr sz="2399"/>
            </a:lvl1pPr>
            <a:lvl2pPr marL="342746" indent="0">
              <a:buNone/>
              <a:defRPr sz="2099"/>
            </a:lvl2pPr>
            <a:lvl3pPr marL="685491" indent="0">
              <a:buNone/>
              <a:defRPr sz="1799"/>
            </a:lvl3pPr>
            <a:lvl4pPr marL="1028238" indent="0">
              <a:buNone/>
              <a:defRPr sz="1499"/>
            </a:lvl4pPr>
            <a:lvl5pPr marL="1370984" indent="0">
              <a:buNone/>
              <a:defRPr sz="1499"/>
            </a:lvl5pPr>
            <a:lvl6pPr marL="1713729" indent="0">
              <a:buNone/>
              <a:defRPr sz="1499"/>
            </a:lvl6pPr>
            <a:lvl7pPr marL="2056475" indent="0">
              <a:buNone/>
              <a:defRPr sz="1499"/>
            </a:lvl7pPr>
            <a:lvl8pPr marL="2399221" indent="0">
              <a:buNone/>
              <a:defRPr sz="1499"/>
            </a:lvl8pPr>
            <a:lvl9pPr marL="2741967" indent="0">
              <a:buNone/>
              <a:defRPr sz="1499"/>
            </a:lvl9pPr>
          </a:lstStyle>
          <a:p>
            <a:r>
              <a:rPr lang="en-US"/>
              <a:t>Click icon to add picture</a:t>
            </a:r>
          </a:p>
        </p:txBody>
      </p:sp>
      <p:sp>
        <p:nvSpPr>
          <p:cNvPr id="4" name="Text Placeholder 3"/>
          <p:cNvSpPr>
            <a:spLocks noGrp="1"/>
          </p:cNvSpPr>
          <p:nvPr>
            <p:ph type="body" sz="half" idx="2"/>
          </p:nvPr>
        </p:nvSpPr>
        <p:spPr>
          <a:xfrm>
            <a:off x="1097281" y="5907024"/>
            <a:ext cx="10113264" cy="594360"/>
          </a:xfrm>
        </p:spPr>
        <p:txBody>
          <a:bodyPr lIns="91440" tIns="0" rIns="91440" bIns="0">
            <a:normAutofit/>
          </a:bodyPr>
          <a:lstStyle>
            <a:lvl1pPr marL="0" indent="0">
              <a:spcBef>
                <a:spcPts val="0"/>
              </a:spcBef>
              <a:spcAft>
                <a:spcPts val="450"/>
              </a:spcAft>
              <a:buNone/>
              <a:defRPr sz="1124">
                <a:solidFill>
                  <a:srgbClr val="FFFFFF"/>
                </a:solidFill>
              </a:defRPr>
            </a:lvl1pPr>
            <a:lvl2pPr marL="342746" indent="0">
              <a:buNone/>
              <a:defRPr sz="899"/>
            </a:lvl2pPr>
            <a:lvl3pPr marL="685491" indent="0">
              <a:buNone/>
              <a:defRPr sz="750"/>
            </a:lvl3pPr>
            <a:lvl4pPr marL="1028238" indent="0">
              <a:buNone/>
              <a:defRPr sz="675"/>
            </a:lvl4pPr>
            <a:lvl5pPr marL="1370984" indent="0">
              <a:buNone/>
              <a:defRPr sz="675"/>
            </a:lvl5pPr>
            <a:lvl6pPr marL="1713729" indent="0">
              <a:buNone/>
              <a:defRPr sz="675"/>
            </a:lvl6pPr>
            <a:lvl7pPr marL="2056475" indent="0">
              <a:buNone/>
              <a:defRPr sz="675"/>
            </a:lvl7pPr>
            <a:lvl8pPr marL="2399221" indent="0">
              <a:buNone/>
              <a:defRPr sz="675"/>
            </a:lvl8pPr>
            <a:lvl9pPr marL="2741967"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8E88A6C-CA04-4330-BEA2-4A5F4D7A6C52}" type="datetimeFigureOut">
              <a:rPr lang="en-GB" smtClean="0"/>
              <a:t>12/05/2022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5EE410-BD49-4FAC-A828-22C41BA895FC}" type="slidenum">
              <a:rPr lang="en-GB" smtClean="0"/>
              <a:t>‹#›</a:t>
            </a:fld>
            <a:endParaRPr lang="en-GB"/>
          </a:p>
        </p:txBody>
      </p:sp>
    </p:spTree>
    <p:extLst>
      <p:ext uri="{BB962C8B-B14F-4D97-AF65-F5344CB8AC3E}">
        <p14:creationId xmlns:p14="http://schemas.microsoft.com/office/powerpoint/2010/main" val="515818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E88A6C-CA04-4330-BEA2-4A5F4D7A6C52}"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5EE410-BD49-4FAC-A828-22C41BA895FC}" type="slidenum">
              <a:rPr lang="en-GB" smtClean="0"/>
              <a:t>‹#›</a:t>
            </a:fld>
            <a:endParaRPr lang="en-GB"/>
          </a:p>
        </p:txBody>
      </p:sp>
    </p:spTree>
    <p:extLst>
      <p:ext uri="{BB962C8B-B14F-4D97-AF65-F5344CB8AC3E}">
        <p14:creationId xmlns:p14="http://schemas.microsoft.com/office/powerpoint/2010/main" val="4208161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6" y="6400801"/>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7"/>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2302"/>
            <a:ext cx="2628901"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E88A6C-CA04-4330-BEA2-4A5F4D7A6C52}"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5EE410-BD49-4FAC-A828-22C41BA895FC}" type="slidenum">
              <a:rPr lang="en-GB" smtClean="0"/>
              <a:t>‹#›</a:t>
            </a:fld>
            <a:endParaRPr lang="en-GB"/>
          </a:p>
        </p:txBody>
      </p:sp>
    </p:spTree>
    <p:extLst>
      <p:ext uri="{BB962C8B-B14F-4D97-AF65-F5344CB8AC3E}">
        <p14:creationId xmlns:p14="http://schemas.microsoft.com/office/powerpoint/2010/main" val="3428718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E88A6C-CA04-4330-BEA2-4A5F4D7A6C52}"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5EE410-BD49-4FAC-A828-22C41BA895FC}"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90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E88A6C-CA04-4330-BEA2-4A5F4D7A6C52}" type="datetimeFigureOut">
              <a:rPr lang="en-GB" smtClean="0"/>
              <a:t>12/05/2022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5EE410-BD49-4FAC-A828-22C41BA895FC}" type="slidenum">
              <a:rPr lang="en-GB" smtClean="0"/>
              <a:t>‹#›</a:t>
            </a:fld>
            <a:endParaRPr lang="en-GB"/>
          </a:p>
        </p:txBody>
      </p:sp>
    </p:spTree>
    <p:extLst>
      <p:ext uri="{BB962C8B-B14F-4D97-AF65-F5344CB8AC3E}">
        <p14:creationId xmlns:p14="http://schemas.microsoft.com/office/powerpoint/2010/main" val="578247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E88A6C-CA04-4330-BEA2-4A5F4D7A6C52}" type="datetimeFigureOut">
              <a:rPr lang="en-GB" smtClean="0"/>
              <a:t>12/05/2022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5EE410-BD49-4FAC-A828-22C41BA895FC}" type="slidenum">
              <a:rPr lang="en-GB" smtClean="0"/>
              <a:t>‹#›</a:t>
            </a:fld>
            <a:endParaRPr lang="en-GB"/>
          </a:p>
        </p:txBody>
      </p:sp>
    </p:spTree>
    <p:extLst>
      <p:ext uri="{BB962C8B-B14F-4D97-AF65-F5344CB8AC3E}">
        <p14:creationId xmlns:p14="http://schemas.microsoft.com/office/powerpoint/2010/main" val="1619981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E88A6C-CA04-4330-BEA2-4A5F4D7A6C52}" type="datetimeFigureOut">
              <a:rPr lang="en-GB" smtClean="0"/>
              <a:t>12/05/2022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5EE410-BD49-4FAC-A828-22C41BA895FC}" type="slidenum">
              <a:rPr lang="en-GB" smtClean="0"/>
              <a:t>‹#›</a:t>
            </a:fld>
            <a:endParaRPr lang="en-GB"/>
          </a:p>
        </p:txBody>
      </p:sp>
    </p:spTree>
    <p:extLst>
      <p:ext uri="{BB962C8B-B14F-4D97-AF65-F5344CB8AC3E}">
        <p14:creationId xmlns:p14="http://schemas.microsoft.com/office/powerpoint/2010/main" val="191955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8E88A6C-CA04-4330-BEA2-4A5F4D7A6C52}" type="datetimeFigureOut">
              <a:rPr lang="en-GB" smtClean="0"/>
              <a:t>12/05/2022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255EE410-BD49-4FAC-A828-22C41BA895FC}" type="slidenum">
              <a:rPr lang="en-GB" smtClean="0"/>
              <a:t>‹#›</a:t>
            </a:fld>
            <a:endParaRPr lang="en-GB"/>
          </a:p>
        </p:txBody>
      </p:sp>
    </p:spTree>
    <p:extLst>
      <p:ext uri="{BB962C8B-B14F-4D97-AF65-F5344CB8AC3E}">
        <p14:creationId xmlns:p14="http://schemas.microsoft.com/office/powerpoint/2010/main" val="410613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8E88A6C-CA04-4330-BEA2-4A5F4D7A6C52}" type="datetimeFigureOut">
              <a:rPr lang="en-GB" smtClean="0"/>
              <a:t>12/05/2022</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55EE410-BD49-4FAC-A828-22C41BA895FC}" type="slidenum">
              <a:rPr lang="en-GB" smtClean="0"/>
              <a:t>‹#›</a:t>
            </a:fld>
            <a:endParaRPr lang="en-GB"/>
          </a:p>
        </p:txBody>
      </p:sp>
    </p:spTree>
    <p:extLst>
      <p:ext uri="{BB962C8B-B14F-4D97-AF65-F5344CB8AC3E}">
        <p14:creationId xmlns:p14="http://schemas.microsoft.com/office/powerpoint/2010/main" val="3460481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8E88A6C-CA04-4330-BEA2-4A5F4D7A6C52}" type="datetimeFigureOut">
              <a:rPr lang="en-GB" smtClean="0"/>
              <a:t>12/05/2022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5EE410-BD49-4FAC-A828-22C41BA895FC}" type="slidenum">
              <a:rPr lang="en-GB" smtClean="0"/>
              <a:t>‹#›</a:t>
            </a:fld>
            <a:endParaRPr lang="en-GB"/>
          </a:p>
        </p:txBody>
      </p:sp>
    </p:spTree>
    <p:extLst>
      <p:ext uri="{BB962C8B-B14F-4D97-AF65-F5344CB8AC3E}">
        <p14:creationId xmlns:p14="http://schemas.microsoft.com/office/powerpoint/2010/main" val="3134336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8E88A6C-CA04-4330-BEA2-4A5F4D7A6C52}" type="datetimeFigureOut">
              <a:rPr lang="en-GB" smtClean="0"/>
              <a:t>12/05/2022</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55EE410-BD49-4FAC-A828-22C41BA895FC}"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566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61A45E3-E579-4870-A23E-1C3197B70A26}"/>
              </a:ext>
            </a:extLst>
          </p:cNvPr>
          <p:cNvSpPr txBox="1"/>
          <p:nvPr userDrawn="1"/>
        </p:nvSpPr>
        <p:spPr>
          <a:xfrm>
            <a:off x="504453" y="5496972"/>
            <a:ext cx="8831907" cy="319768"/>
          </a:xfrm>
          <a:prstGeom prst="rect">
            <a:avLst/>
          </a:prstGeom>
          <a:noFill/>
        </p:spPr>
        <p:txBody>
          <a:bodyPr wrap="square" rtlCol="0">
            <a:spAutoFit/>
          </a:bodyPr>
          <a:lstStyle/>
          <a:p>
            <a:pPr>
              <a:lnSpc>
                <a:spcPts val="2025"/>
              </a:lnSpc>
            </a:pPr>
            <a:r>
              <a:rPr lang="en-GB" sz="1200" b="1">
                <a:solidFill>
                  <a:schemeClr val="bg1"/>
                </a:solidFill>
              </a:rPr>
              <a:t>BCP Mission statement here </a:t>
            </a:r>
          </a:p>
        </p:txBody>
      </p:sp>
      <p:pic>
        <p:nvPicPr>
          <p:cNvPr id="4" name="Content Placeholder 2">
            <a:extLst>
              <a:ext uri="{FF2B5EF4-FFF2-40B4-BE49-F238E27FC236}">
                <a16:creationId xmlns:a16="http://schemas.microsoft.com/office/drawing/2014/main" id="{77D1F8AA-3985-429D-8E07-6FB309A70E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7399" y="5229200"/>
            <a:ext cx="1297220" cy="1123950"/>
          </a:xfrm>
          <a:prstGeom prst="rect">
            <a:avLst/>
          </a:prstGeom>
        </p:spPr>
      </p:pic>
    </p:spTree>
    <p:extLst>
      <p:ext uri="{BB962C8B-B14F-4D97-AF65-F5344CB8AC3E}">
        <p14:creationId xmlns:p14="http://schemas.microsoft.com/office/powerpoint/2010/main" val="1706663462"/>
      </p:ext>
    </p:extLst>
  </p:cSld>
  <p:clrMap bg1="lt1" tx1="dk1" bg2="lt2" tx2="dk2" accent1="accent1" accent2="accent2" accent3="accent3" accent4="accent4" accent5="accent5" accent6="accent6" hlink="hlink" folHlink="folHlink"/>
  <p:sldLayoutIdLst>
    <p:sldLayoutId id="2147483697" r:id="rId1"/>
  </p:sldLayoutIdLst>
  <p:hf hdr="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close up of a device&#10;&#10;Description generated with high confidence">
            <a:extLst>
              <a:ext uri="{FF2B5EF4-FFF2-40B4-BE49-F238E27FC236}">
                <a16:creationId xmlns:a16="http://schemas.microsoft.com/office/drawing/2014/main" id="{2C0031C5-57AF-4660-BE4E-B57A3FDFC1E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8971"/>
          <a:stretch/>
        </p:blipFill>
        <p:spPr>
          <a:xfrm>
            <a:off x="338408" y="1"/>
            <a:ext cx="11853592" cy="1120429"/>
          </a:xfrm>
          <a:prstGeom prst="rect">
            <a:avLst/>
          </a:prstGeom>
        </p:spPr>
      </p:pic>
    </p:spTree>
    <p:extLst>
      <p:ext uri="{BB962C8B-B14F-4D97-AF65-F5344CB8AC3E}">
        <p14:creationId xmlns:p14="http://schemas.microsoft.com/office/powerpoint/2010/main" val="2361798977"/>
      </p:ext>
    </p:extLst>
  </p:cSld>
  <p:clrMap bg1="lt1" tx1="dk1" bg2="lt2" tx2="dk2" accent1="accent1" accent2="accent2" accent3="accent3" accent4="accent4" accent5="accent5" accent6="accent6" hlink="hlink" folHlink="folHlink"/>
  <p:sldLayoutIdLst>
    <p:sldLayoutId id="2147483700" r:id="rId1"/>
  </p:sldLayoutIdLst>
  <p:hf hdr="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931685"/>
      </p:ext>
    </p:extLst>
  </p:cSld>
  <p:clrMap bg1="lt1" tx1="dk1" bg2="lt2" tx2="dk2" accent1="accent1" accent2="accent2" accent3="accent3" accent4="accent4" accent5="accent5" accent6="accent6" hlink="hlink" folHlink="folHlink"/>
  <p:sldLayoutIdLst>
    <p:sldLayoutId id="2147483702" r:id="rId1"/>
  </p:sldLayoutIdLst>
  <p:hf hdr="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6" y="6400801"/>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6" y="6334317"/>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1" y="286604"/>
            <a:ext cx="10058399"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1" y="1845734"/>
            <a:ext cx="10058399"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1" y="6459786"/>
            <a:ext cx="2472271" cy="365125"/>
          </a:xfrm>
          <a:prstGeom prst="rect">
            <a:avLst/>
          </a:prstGeom>
        </p:spPr>
        <p:txBody>
          <a:bodyPr vert="horz" lIns="91440" tIns="45720" rIns="91440" bIns="45720" rtlCol="0" anchor="ctr"/>
          <a:lstStyle>
            <a:lvl1pPr algn="l">
              <a:defRPr sz="675">
                <a:solidFill>
                  <a:srgbClr val="FFFFFF"/>
                </a:solidFill>
              </a:defRPr>
            </a:lvl1pPr>
          </a:lstStyle>
          <a:p>
            <a:fld id="{B8E88A6C-CA04-4330-BEA2-4A5F4D7A6C52}" type="datetimeFigureOut">
              <a:rPr lang="en-GB" smtClean="0"/>
              <a:t>12/05/2022</a:t>
            </a:fld>
            <a:endParaRPr lang="en-GB"/>
          </a:p>
        </p:txBody>
      </p:sp>
      <p:sp>
        <p:nvSpPr>
          <p:cNvPr id="5" name="Footer Placeholder 4"/>
          <p:cNvSpPr>
            <a:spLocks noGrp="1"/>
          </p:cNvSpPr>
          <p:nvPr>
            <p:ph type="ftr" sz="quarter" idx="3"/>
          </p:nvPr>
        </p:nvSpPr>
        <p:spPr>
          <a:xfrm>
            <a:off x="3686186" y="6459786"/>
            <a:ext cx="4822804"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6"/>
            <a:ext cx="1312026" cy="365125"/>
          </a:xfrm>
          <a:prstGeom prst="rect">
            <a:avLst/>
          </a:prstGeom>
        </p:spPr>
        <p:txBody>
          <a:bodyPr vert="horz" lIns="91440" tIns="45720" rIns="91440" bIns="45720" rtlCol="0" anchor="ctr"/>
          <a:lstStyle>
            <a:lvl1pPr algn="r">
              <a:defRPr sz="787">
                <a:solidFill>
                  <a:srgbClr val="FFFFFF"/>
                </a:solidFill>
              </a:defRPr>
            </a:lvl1pPr>
          </a:lstStyle>
          <a:p>
            <a:fld id="{255EE410-BD49-4FAC-A828-22C41BA895FC}"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08926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685491" rtl="0" eaLnBrk="1" latinLnBrk="0" hangingPunct="1">
        <a:lnSpc>
          <a:spcPct val="85000"/>
        </a:lnSpc>
        <a:spcBef>
          <a:spcPct val="0"/>
        </a:spcBef>
        <a:buNone/>
        <a:defRPr sz="3599" kern="1200" spc="-37" baseline="0">
          <a:solidFill>
            <a:schemeClr val="tx1">
              <a:lumMod val="75000"/>
              <a:lumOff val="25000"/>
            </a:schemeClr>
          </a:solidFill>
          <a:latin typeface="+mj-lt"/>
          <a:ea typeface="+mj-ea"/>
          <a:cs typeface="+mj-cs"/>
        </a:defRPr>
      </a:lvl1pPr>
    </p:titleStyle>
    <p:bodyStyle>
      <a:lvl1pPr marL="68550" indent="-68550" algn="l" defTabSz="685491" rtl="0" eaLnBrk="1" latinLnBrk="0" hangingPunct="1">
        <a:lnSpc>
          <a:spcPct val="90000"/>
        </a:lnSpc>
        <a:spcBef>
          <a:spcPts val="899"/>
        </a:spcBef>
        <a:spcAft>
          <a:spcPts val="150"/>
        </a:spcAft>
        <a:buClr>
          <a:schemeClr val="accent1"/>
        </a:buClr>
        <a:buSzPct val="100000"/>
        <a:buFont typeface="Calibri" panose="020F0502020204030204" pitchFamily="34" charset="0"/>
        <a:buChar char=" "/>
        <a:defRPr sz="1499" kern="1200">
          <a:solidFill>
            <a:schemeClr val="tx1">
              <a:lumMod val="75000"/>
              <a:lumOff val="25000"/>
            </a:schemeClr>
          </a:solidFill>
          <a:latin typeface="+mn-lt"/>
          <a:ea typeface="+mn-ea"/>
          <a:cs typeface="+mn-cs"/>
        </a:defRPr>
      </a:lvl1pPr>
      <a:lvl2pPr marL="287907" indent="-137098" algn="l" defTabSz="685491" rtl="0" eaLnBrk="1" latinLnBrk="0" hangingPunct="1">
        <a:lnSpc>
          <a:spcPct val="90000"/>
        </a:lnSpc>
        <a:spcBef>
          <a:spcPts val="150"/>
        </a:spcBef>
        <a:spcAft>
          <a:spcPts val="299"/>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005" indent="-137098" algn="l" defTabSz="685491" rtl="0" eaLnBrk="1" latinLnBrk="0" hangingPunct="1">
        <a:lnSpc>
          <a:spcPct val="90000"/>
        </a:lnSpc>
        <a:spcBef>
          <a:spcPts val="150"/>
        </a:spcBef>
        <a:spcAft>
          <a:spcPts val="299"/>
        </a:spcAft>
        <a:buClr>
          <a:schemeClr val="accent1"/>
        </a:buClr>
        <a:buFont typeface="Calibri" pitchFamily="34" charset="0"/>
        <a:buChar char="◦"/>
        <a:defRPr sz="1049" kern="1200">
          <a:solidFill>
            <a:schemeClr val="tx1">
              <a:lumMod val="75000"/>
              <a:lumOff val="25000"/>
            </a:schemeClr>
          </a:solidFill>
          <a:latin typeface="+mn-lt"/>
          <a:ea typeface="+mn-ea"/>
          <a:cs typeface="+mn-cs"/>
        </a:defRPr>
      </a:lvl3pPr>
      <a:lvl4pPr marL="562103" indent="-137098" algn="l" defTabSz="685491" rtl="0" eaLnBrk="1" latinLnBrk="0" hangingPunct="1">
        <a:lnSpc>
          <a:spcPct val="90000"/>
        </a:lnSpc>
        <a:spcBef>
          <a:spcPts val="150"/>
        </a:spcBef>
        <a:spcAft>
          <a:spcPts val="299"/>
        </a:spcAft>
        <a:buClr>
          <a:schemeClr val="accent1"/>
        </a:buClr>
        <a:buFont typeface="Calibri" pitchFamily="34" charset="0"/>
        <a:buChar char="◦"/>
        <a:defRPr sz="1049" kern="1200">
          <a:solidFill>
            <a:schemeClr val="tx1">
              <a:lumMod val="75000"/>
              <a:lumOff val="25000"/>
            </a:schemeClr>
          </a:solidFill>
          <a:latin typeface="+mn-lt"/>
          <a:ea typeface="+mn-ea"/>
          <a:cs typeface="+mn-cs"/>
        </a:defRPr>
      </a:lvl4pPr>
      <a:lvl5pPr marL="699202" indent="-137098" algn="l" defTabSz="685491" rtl="0" eaLnBrk="1" latinLnBrk="0" hangingPunct="1">
        <a:lnSpc>
          <a:spcPct val="90000"/>
        </a:lnSpc>
        <a:spcBef>
          <a:spcPts val="150"/>
        </a:spcBef>
        <a:spcAft>
          <a:spcPts val="299"/>
        </a:spcAft>
        <a:buClr>
          <a:schemeClr val="accent1"/>
        </a:buClr>
        <a:buFont typeface="Calibri" pitchFamily="34" charset="0"/>
        <a:buChar char="◦"/>
        <a:defRPr sz="1049" kern="1200">
          <a:solidFill>
            <a:schemeClr val="tx1">
              <a:lumMod val="75000"/>
              <a:lumOff val="25000"/>
            </a:schemeClr>
          </a:solidFill>
          <a:latin typeface="+mn-lt"/>
          <a:ea typeface="+mn-ea"/>
          <a:cs typeface="+mn-cs"/>
        </a:defRPr>
      </a:lvl5pPr>
      <a:lvl6pPr marL="824629" indent="-171373" algn="l" defTabSz="685491" rtl="0" eaLnBrk="1" latinLnBrk="0" hangingPunct="1">
        <a:lnSpc>
          <a:spcPct val="90000"/>
        </a:lnSpc>
        <a:spcBef>
          <a:spcPts val="150"/>
        </a:spcBef>
        <a:spcAft>
          <a:spcPts val="299"/>
        </a:spcAft>
        <a:buClr>
          <a:schemeClr val="accent1"/>
        </a:buClr>
        <a:buFont typeface="Calibri" pitchFamily="34" charset="0"/>
        <a:buChar char="◦"/>
        <a:defRPr sz="1049" kern="1200">
          <a:solidFill>
            <a:schemeClr val="tx1">
              <a:lumMod val="75000"/>
              <a:lumOff val="25000"/>
            </a:schemeClr>
          </a:solidFill>
          <a:latin typeface="+mn-lt"/>
          <a:ea typeface="+mn-ea"/>
          <a:cs typeface="+mn-cs"/>
        </a:defRPr>
      </a:lvl6pPr>
      <a:lvl7pPr marL="974562" indent="-171373" algn="l" defTabSz="685491" rtl="0" eaLnBrk="1" latinLnBrk="0" hangingPunct="1">
        <a:lnSpc>
          <a:spcPct val="90000"/>
        </a:lnSpc>
        <a:spcBef>
          <a:spcPts val="150"/>
        </a:spcBef>
        <a:spcAft>
          <a:spcPts val="299"/>
        </a:spcAft>
        <a:buClr>
          <a:schemeClr val="accent1"/>
        </a:buClr>
        <a:buFont typeface="Calibri" pitchFamily="34" charset="0"/>
        <a:buChar char="◦"/>
        <a:defRPr sz="1049" kern="1200">
          <a:solidFill>
            <a:schemeClr val="tx1">
              <a:lumMod val="75000"/>
              <a:lumOff val="25000"/>
            </a:schemeClr>
          </a:solidFill>
          <a:latin typeface="+mn-lt"/>
          <a:ea typeface="+mn-ea"/>
          <a:cs typeface="+mn-cs"/>
        </a:defRPr>
      </a:lvl7pPr>
      <a:lvl8pPr marL="1124494" indent="-171373" algn="l" defTabSz="685491" rtl="0" eaLnBrk="1" latinLnBrk="0" hangingPunct="1">
        <a:lnSpc>
          <a:spcPct val="90000"/>
        </a:lnSpc>
        <a:spcBef>
          <a:spcPts val="150"/>
        </a:spcBef>
        <a:spcAft>
          <a:spcPts val="299"/>
        </a:spcAft>
        <a:buClr>
          <a:schemeClr val="accent1"/>
        </a:buClr>
        <a:buFont typeface="Calibri" pitchFamily="34" charset="0"/>
        <a:buChar char="◦"/>
        <a:defRPr sz="1049" kern="1200">
          <a:solidFill>
            <a:schemeClr val="tx1">
              <a:lumMod val="75000"/>
              <a:lumOff val="25000"/>
            </a:schemeClr>
          </a:solidFill>
          <a:latin typeface="+mn-lt"/>
          <a:ea typeface="+mn-ea"/>
          <a:cs typeface="+mn-cs"/>
        </a:defRPr>
      </a:lvl8pPr>
      <a:lvl9pPr marL="1274427" indent="-171373" algn="l" defTabSz="685491" rtl="0" eaLnBrk="1" latinLnBrk="0" hangingPunct="1">
        <a:lnSpc>
          <a:spcPct val="90000"/>
        </a:lnSpc>
        <a:spcBef>
          <a:spcPts val="150"/>
        </a:spcBef>
        <a:spcAft>
          <a:spcPts val="299"/>
        </a:spcAft>
        <a:buClr>
          <a:schemeClr val="accent1"/>
        </a:buClr>
        <a:buFont typeface="Calibri" pitchFamily="34" charset="0"/>
        <a:buChar char="◦"/>
        <a:defRPr sz="1049" kern="1200">
          <a:solidFill>
            <a:schemeClr val="tx1">
              <a:lumMod val="75000"/>
              <a:lumOff val="25000"/>
            </a:schemeClr>
          </a:solidFill>
          <a:latin typeface="+mn-lt"/>
          <a:ea typeface="+mn-ea"/>
          <a:cs typeface="+mn-cs"/>
        </a:defRPr>
      </a:lvl9pPr>
    </p:bodyStyle>
    <p:otherStyle>
      <a:defPPr>
        <a:defRPr lang="en-US"/>
      </a:defPPr>
      <a:lvl1pPr marL="0" algn="l" defTabSz="685491" rtl="0" eaLnBrk="1" latinLnBrk="0" hangingPunct="1">
        <a:defRPr sz="1350" kern="1200">
          <a:solidFill>
            <a:schemeClr val="tx1"/>
          </a:solidFill>
          <a:latin typeface="+mn-lt"/>
          <a:ea typeface="+mn-ea"/>
          <a:cs typeface="+mn-cs"/>
        </a:defRPr>
      </a:lvl1pPr>
      <a:lvl2pPr marL="342746" algn="l" defTabSz="685491" rtl="0" eaLnBrk="1" latinLnBrk="0" hangingPunct="1">
        <a:defRPr sz="1350" kern="1200">
          <a:solidFill>
            <a:schemeClr val="tx1"/>
          </a:solidFill>
          <a:latin typeface="+mn-lt"/>
          <a:ea typeface="+mn-ea"/>
          <a:cs typeface="+mn-cs"/>
        </a:defRPr>
      </a:lvl2pPr>
      <a:lvl3pPr marL="685491" algn="l" defTabSz="685491" rtl="0" eaLnBrk="1" latinLnBrk="0" hangingPunct="1">
        <a:defRPr sz="1350" kern="1200">
          <a:solidFill>
            <a:schemeClr val="tx1"/>
          </a:solidFill>
          <a:latin typeface="+mn-lt"/>
          <a:ea typeface="+mn-ea"/>
          <a:cs typeface="+mn-cs"/>
        </a:defRPr>
      </a:lvl3pPr>
      <a:lvl4pPr marL="1028238" algn="l" defTabSz="685491" rtl="0" eaLnBrk="1" latinLnBrk="0" hangingPunct="1">
        <a:defRPr sz="1350" kern="1200">
          <a:solidFill>
            <a:schemeClr val="tx1"/>
          </a:solidFill>
          <a:latin typeface="+mn-lt"/>
          <a:ea typeface="+mn-ea"/>
          <a:cs typeface="+mn-cs"/>
        </a:defRPr>
      </a:lvl4pPr>
      <a:lvl5pPr marL="1370984" algn="l" defTabSz="685491" rtl="0" eaLnBrk="1" latinLnBrk="0" hangingPunct="1">
        <a:defRPr sz="1350" kern="1200">
          <a:solidFill>
            <a:schemeClr val="tx1"/>
          </a:solidFill>
          <a:latin typeface="+mn-lt"/>
          <a:ea typeface="+mn-ea"/>
          <a:cs typeface="+mn-cs"/>
        </a:defRPr>
      </a:lvl5pPr>
      <a:lvl6pPr marL="1713729" algn="l" defTabSz="685491" rtl="0" eaLnBrk="1" latinLnBrk="0" hangingPunct="1">
        <a:defRPr sz="1350" kern="1200">
          <a:solidFill>
            <a:schemeClr val="tx1"/>
          </a:solidFill>
          <a:latin typeface="+mn-lt"/>
          <a:ea typeface="+mn-ea"/>
          <a:cs typeface="+mn-cs"/>
        </a:defRPr>
      </a:lvl6pPr>
      <a:lvl7pPr marL="2056475" algn="l" defTabSz="685491" rtl="0" eaLnBrk="1" latinLnBrk="0" hangingPunct="1">
        <a:defRPr sz="1350" kern="1200">
          <a:solidFill>
            <a:schemeClr val="tx1"/>
          </a:solidFill>
          <a:latin typeface="+mn-lt"/>
          <a:ea typeface="+mn-ea"/>
          <a:cs typeface="+mn-cs"/>
        </a:defRPr>
      </a:lvl7pPr>
      <a:lvl8pPr marL="2399221" algn="l" defTabSz="685491" rtl="0" eaLnBrk="1" latinLnBrk="0" hangingPunct="1">
        <a:defRPr sz="1350" kern="1200">
          <a:solidFill>
            <a:schemeClr val="tx1"/>
          </a:solidFill>
          <a:latin typeface="+mn-lt"/>
          <a:ea typeface="+mn-ea"/>
          <a:cs typeface="+mn-cs"/>
        </a:defRPr>
      </a:lvl8pPr>
      <a:lvl9pPr marL="2741967" algn="l" defTabSz="685491"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s://dingley.org.uk/dingleys-promise-training/early-years-inclusion-programme/" TargetMode="External"/><Relationship Id="rId2" Type="http://schemas.openxmlformats.org/officeDocument/2006/relationships/image" Target="../media/image6.emf"/><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395A3A30-B29B-4C1C-9125-A83DBD3FF7A0}"/>
              </a:ext>
            </a:extLst>
          </p:cNvPr>
          <p:cNvPicPr>
            <a:picLocks noChangeAspect="1"/>
          </p:cNvPicPr>
          <p:nvPr/>
        </p:nvPicPr>
        <p:blipFill>
          <a:blip r:embed="rId3"/>
          <a:stretch>
            <a:fillRect/>
          </a:stretch>
        </p:blipFill>
        <p:spPr>
          <a:xfrm>
            <a:off x="-1541" y="0"/>
            <a:ext cx="12190476" cy="6857143"/>
          </a:xfrm>
          <a:prstGeom prst="rect">
            <a:avLst/>
          </a:prstGeom>
        </p:spPr>
      </p:pic>
      <p:sp>
        <p:nvSpPr>
          <p:cNvPr id="4" name="Title 3">
            <a:extLst>
              <a:ext uri="{FF2B5EF4-FFF2-40B4-BE49-F238E27FC236}">
                <a16:creationId xmlns:a16="http://schemas.microsoft.com/office/drawing/2014/main" id="{22275AB5-5CFE-413A-88BC-A10E4E7384A8}"/>
              </a:ext>
            </a:extLst>
          </p:cNvPr>
          <p:cNvSpPr>
            <a:spLocks noGrp="1"/>
          </p:cNvSpPr>
          <p:nvPr>
            <p:ph type="ctrTitle"/>
          </p:nvPr>
        </p:nvSpPr>
        <p:spPr>
          <a:xfrm>
            <a:off x="624040" y="2004968"/>
            <a:ext cx="10939313" cy="4160940"/>
          </a:xfrm>
        </p:spPr>
        <p:txBody>
          <a:bodyPr>
            <a:normAutofit fontScale="90000"/>
          </a:bodyPr>
          <a:lstStyle/>
          <a:p>
            <a:pPr algn="ctr"/>
            <a:br>
              <a:rPr lang="en-GB" sz="4400" dirty="0">
                <a:latin typeface="+mn-lt"/>
              </a:rPr>
            </a:br>
            <a:br>
              <a:rPr lang="en-GB" sz="4400" dirty="0">
                <a:latin typeface="+mn-lt"/>
              </a:rPr>
            </a:br>
            <a:r>
              <a:rPr lang="en-GB" sz="4400" dirty="0">
                <a:latin typeface="+mn-lt"/>
              </a:rPr>
              <a:t>Dingley’s Promise</a:t>
            </a:r>
            <a:br>
              <a:rPr lang="en-GB" sz="4400" dirty="0">
                <a:latin typeface="+mn-lt"/>
              </a:rPr>
            </a:br>
            <a:r>
              <a:rPr lang="en-GB" sz="4400" dirty="0">
                <a:latin typeface="+mn-lt"/>
              </a:rPr>
              <a:t>Comic Relief Early Years Inclusion Project </a:t>
            </a:r>
            <a:br>
              <a:rPr lang="en-GB" sz="4400" dirty="0">
                <a:latin typeface="+mn-lt"/>
              </a:rPr>
            </a:br>
            <a:br>
              <a:rPr lang="en-GB" sz="4400" dirty="0">
                <a:latin typeface="+mn-lt"/>
              </a:rPr>
            </a:br>
            <a:br>
              <a:rPr lang="en-GB" sz="4400" dirty="0">
                <a:latin typeface="+mn-lt"/>
              </a:rPr>
            </a:br>
            <a:br>
              <a:rPr lang="en-GB" sz="4400" dirty="0">
                <a:latin typeface="+mn-lt"/>
              </a:rPr>
            </a:br>
            <a:br>
              <a:rPr lang="en-GB" sz="4400" dirty="0">
                <a:latin typeface="+mn-lt"/>
              </a:rPr>
            </a:br>
            <a:r>
              <a:rPr lang="en-GB" sz="4400" dirty="0">
                <a:latin typeface="+mn-lt"/>
              </a:rPr>
              <a:t>Kirklees </a:t>
            </a:r>
            <a:br>
              <a:rPr lang="en-GB" sz="4400" dirty="0">
                <a:latin typeface="+mn-lt"/>
              </a:rPr>
            </a:br>
            <a:r>
              <a:rPr lang="en-GB" sz="4400" dirty="0">
                <a:latin typeface="+mn-lt"/>
              </a:rPr>
              <a:t>5 year project aimed at increasing practitioner and parent confidence in providing quality mainstream education for Early Years children with SEND</a:t>
            </a:r>
            <a:br>
              <a:rPr lang="en-GB" sz="4400" dirty="0">
                <a:latin typeface="+mn-lt"/>
              </a:rPr>
            </a:br>
            <a:br>
              <a:rPr lang="en-GB" sz="4400" dirty="0">
                <a:latin typeface="+mn-lt"/>
              </a:rPr>
            </a:br>
            <a:br>
              <a:rPr lang="en-GB" sz="4400" dirty="0">
                <a:latin typeface="+mn-lt"/>
              </a:rPr>
            </a:br>
            <a:endParaRPr lang="en-US" dirty="0">
              <a:latin typeface="+mn-lt"/>
            </a:endParaRPr>
          </a:p>
        </p:txBody>
      </p:sp>
      <p:pic>
        <p:nvPicPr>
          <p:cNvPr id="3" name="Picture 2" descr="Logo, company name&#10;&#10;Description automatically generated">
            <a:extLst>
              <a:ext uri="{FF2B5EF4-FFF2-40B4-BE49-F238E27FC236}">
                <a16:creationId xmlns:a16="http://schemas.microsoft.com/office/drawing/2014/main" id="{B9700FED-1E19-4B45-82C5-0A565EA658AD}"/>
              </a:ext>
            </a:extLst>
          </p:cNvPr>
          <p:cNvPicPr>
            <a:picLocks noChangeAspect="1"/>
          </p:cNvPicPr>
          <p:nvPr/>
        </p:nvPicPr>
        <p:blipFill>
          <a:blip r:embed="rId4"/>
          <a:stretch>
            <a:fillRect/>
          </a:stretch>
        </p:blipFill>
        <p:spPr>
          <a:xfrm>
            <a:off x="6477000" y="243812"/>
            <a:ext cx="5464284" cy="1135918"/>
          </a:xfrm>
          <a:prstGeom prst="rect">
            <a:avLst/>
          </a:prstGeom>
        </p:spPr>
      </p:pic>
    </p:spTree>
    <p:extLst>
      <p:ext uri="{BB962C8B-B14F-4D97-AF65-F5344CB8AC3E}">
        <p14:creationId xmlns:p14="http://schemas.microsoft.com/office/powerpoint/2010/main" val="4145179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960" y="858351"/>
            <a:ext cx="9140082" cy="47487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1">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B6BE2167-9449-46D0-B4E8-5CC136C70144}"/>
              </a:ext>
            </a:extLst>
          </p:cNvPr>
          <p:cNvSpPr>
            <a:spLocks noGrp="1"/>
          </p:cNvSpPr>
          <p:nvPr>
            <p:ph type="title"/>
          </p:nvPr>
        </p:nvSpPr>
        <p:spPr>
          <a:xfrm>
            <a:off x="5255438" y="1070463"/>
            <a:ext cx="4929116" cy="1087601"/>
          </a:xfrm>
        </p:spPr>
        <p:txBody>
          <a:bodyPr>
            <a:normAutofit/>
          </a:bodyPr>
          <a:lstStyle/>
          <a:p>
            <a:r>
              <a:rPr lang="en-GB" dirty="0"/>
              <a:t>Why the Comic Relief bid?</a:t>
            </a:r>
          </a:p>
        </p:txBody>
      </p:sp>
      <p:pic>
        <p:nvPicPr>
          <p:cNvPr id="5" name="Picture 4" descr="A picture containing person&#10;&#10;Description automatically generated">
            <a:extLst>
              <a:ext uri="{FF2B5EF4-FFF2-40B4-BE49-F238E27FC236}">
                <a16:creationId xmlns:a16="http://schemas.microsoft.com/office/drawing/2014/main" id="{40326A15-AB00-485A-8855-E286B9B234A4}"/>
              </a:ext>
            </a:extLst>
          </p:cNvPr>
          <p:cNvPicPr>
            <a:picLocks noChangeAspect="1"/>
          </p:cNvPicPr>
          <p:nvPr/>
        </p:nvPicPr>
        <p:blipFill rotWithShape="1">
          <a:blip r:embed="rId3"/>
          <a:srcRect r="717" b="-2"/>
          <a:stretch/>
        </p:blipFill>
        <p:spPr>
          <a:xfrm rot="5400000">
            <a:off x="1509057" y="1849446"/>
            <a:ext cx="3984097" cy="2999701"/>
          </a:xfrm>
          <a:prstGeom prst="rect">
            <a:avLst/>
          </a:prstGeom>
        </p:spPr>
      </p:pic>
      <p:cxnSp>
        <p:nvCxnSpPr>
          <p:cNvPr id="12" name="Straight Connector 11">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5439" y="2422323"/>
            <a:ext cx="45653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2001F48-99B1-4E1B-963F-0861249EFC37}"/>
              </a:ext>
            </a:extLst>
          </p:cNvPr>
          <p:cNvSpPr>
            <a:spLocks noGrp="1"/>
          </p:cNvSpPr>
          <p:nvPr>
            <p:ph idx="1"/>
          </p:nvPr>
        </p:nvSpPr>
        <p:spPr>
          <a:xfrm>
            <a:off x="5255438" y="2506831"/>
            <a:ext cx="4929117" cy="2751455"/>
          </a:xfrm>
        </p:spPr>
        <p:txBody>
          <a:bodyPr>
            <a:normAutofit/>
          </a:bodyPr>
          <a:lstStyle/>
          <a:p>
            <a:pPr>
              <a:buFont typeface="Wingdings" pitchFamily="2" charset="2"/>
              <a:buChar char="Ø"/>
            </a:pPr>
            <a:r>
              <a:rPr lang="en-GB" sz="2099" dirty="0"/>
              <a:t>Children with SEND are not taking up early years and childcare to the same extent as their peers</a:t>
            </a:r>
          </a:p>
          <a:p>
            <a:pPr>
              <a:buFont typeface="Wingdings" pitchFamily="2" charset="2"/>
              <a:buChar char="Ø"/>
            </a:pPr>
            <a:r>
              <a:rPr lang="en-GB" sz="2099" dirty="0"/>
              <a:t>There is a shortage of inclusive places </a:t>
            </a:r>
          </a:p>
          <a:p>
            <a:pPr>
              <a:buFont typeface="Wingdings" pitchFamily="2" charset="2"/>
              <a:buChar char="Ø"/>
            </a:pPr>
            <a:r>
              <a:rPr lang="en-GB" sz="2099" dirty="0"/>
              <a:t>Research shows training and confidence are critical barriers</a:t>
            </a:r>
          </a:p>
          <a:p>
            <a:pPr>
              <a:buFont typeface="Wingdings" pitchFamily="2" charset="2"/>
              <a:buChar char="Ø"/>
            </a:pPr>
            <a:r>
              <a:rPr lang="en-GB" sz="2099" dirty="0"/>
              <a:t>We want to make a difference!</a:t>
            </a:r>
          </a:p>
          <a:p>
            <a:endParaRPr lang="en-GB" sz="2099" dirty="0"/>
          </a:p>
        </p:txBody>
      </p:sp>
      <p:sp>
        <p:nvSpPr>
          <p:cNvPr id="14" name="Rectangle 13">
            <a:extLst>
              <a:ext uri="{FF2B5EF4-FFF2-40B4-BE49-F238E27FC236}">
                <a16:creationId xmlns:a16="http://schemas.microsoft.com/office/drawing/2014/main" id="{CADA4CA0-9A57-4FBE-A9E5-24DFC23C3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971" y="5607054"/>
            <a:ext cx="9140071" cy="498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960" y="5656896"/>
            <a:ext cx="9140082" cy="342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78439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B4056F-1959-4627-A683-77F6C0603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960" y="858353"/>
            <a:ext cx="9140082" cy="51412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1">
              <a:defRPr/>
            </a:pPr>
            <a:endParaRPr lang="en-US" sz="1350">
              <a:solidFill>
                <a:prstClr val="white"/>
              </a:solidFill>
              <a:latin typeface="Calibri" panose="020F0502020204030204"/>
            </a:endParaRPr>
          </a:p>
        </p:txBody>
      </p:sp>
      <p:pic>
        <p:nvPicPr>
          <p:cNvPr id="5" name="Picture 4">
            <a:extLst>
              <a:ext uri="{FF2B5EF4-FFF2-40B4-BE49-F238E27FC236}">
                <a16:creationId xmlns:a16="http://schemas.microsoft.com/office/drawing/2014/main" id="{817F2831-24D5-42AB-827E-91975F06EB41}"/>
              </a:ext>
            </a:extLst>
          </p:cNvPr>
          <p:cNvPicPr>
            <a:picLocks noChangeAspect="1"/>
          </p:cNvPicPr>
          <p:nvPr/>
        </p:nvPicPr>
        <p:blipFill>
          <a:blip r:embed="rId2"/>
          <a:stretch>
            <a:fillRect/>
          </a:stretch>
        </p:blipFill>
        <p:spPr>
          <a:xfrm>
            <a:off x="2866042" y="1340798"/>
            <a:ext cx="6460741" cy="2666640"/>
          </a:xfrm>
          <a:prstGeom prst="rect">
            <a:avLst/>
          </a:prstGeom>
        </p:spPr>
      </p:pic>
      <p:sp>
        <p:nvSpPr>
          <p:cNvPr id="12" name="Rectangle 11">
            <a:extLst>
              <a:ext uri="{FF2B5EF4-FFF2-40B4-BE49-F238E27FC236}">
                <a16:creationId xmlns:a16="http://schemas.microsoft.com/office/drawing/2014/main" id="{D8D7349B-C9FA-4FCE-A1FF-948F460A3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7089" y="4273068"/>
            <a:ext cx="9137796" cy="1726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70EB5EF-DD88-1C49-8E52-C9475E83372E}"/>
              </a:ext>
            </a:extLst>
          </p:cNvPr>
          <p:cNvSpPr>
            <a:spLocks noGrp="1"/>
          </p:cNvSpPr>
          <p:nvPr>
            <p:ph type="title"/>
          </p:nvPr>
        </p:nvSpPr>
        <p:spPr>
          <a:xfrm>
            <a:off x="2001255" y="4535752"/>
            <a:ext cx="3314381" cy="1165364"/>
          </a:xfrm>
        </p:spPr>
        <p:txBody>
          <a:bodyPr anchor="ctr">
            <a:normAutofit fontScale="90000"/>
          </a:bodyPr>
          <a:lstStyle/>
          <a:p>
            <a:pPr algn="r"/>
            <a:br>
              <a:rPr lang="en-GB" sz="2099" dirty="0">
                <a:solidFill>
                  <a:srgbClr val="FFFFFF"/>
                </a:solidFill>
                <a:latin typeface="Gill Sans"/>
              </a:rPr>
            </a:br>
            <a:r>
              <a:rPr lang="en-GB" sz="2099" dirty="0">
                <a:solidFill>
                  <a:srgbClr val="FFFFFF"/>
                </a:solidFill>
                <a:latin typeface="Gill Sans"/>
              </a:rPr>
              <a:t> </a:t>
            </a:r>
            <a:r>
              <a:rPr lang="en-GB" sz="2099" b="1" dirty="0">
                <a:solidFill>
                  <a:srgbClr val="FFFFFF"/>
                </a:solidFill>
                <a:latin typeface="Gill Sans"/>
              </a:rPr>
              <a:t>DINGLEY’S PROMISE </a:t>
            </a:r>
            <a:br>
              <a:rPr lang="en-GB" sz="2099" dirty="0">
                <a:solidFill>
                  <a:srgbClr val="FFFFFF"/>
                </a:solidFill>
                <a:latin typeface="Gill Sans"/>
              </a:rPr>
            </a:br>
            <a:r>
              <a:rPr lang="en-GB" sz="2099" b="1" dirty="0">
                <a:solidFill>
                  <a:srgbClr val="FFFFFF"/>
                </a:solidFill>
                <a:latin typeface="Gill Sans"/>
              </a:rPr>
              <a:t>COMIC RELIEF EARLY YEARS INCLUSION PROGRAMME</a:t>
            </a:r>
            <a:endParaRPr lang="en-US" sz="2099" dirty="0">
              <a:solidFill>
                <a:srgbClr val="FFFFFF"/>
              </a:solidFill>
            </a:endParaRPr>
          </a:p>
        </p:txBody>
      </p:sp>
      <p:sp>
        <p:nvSpPr>
          <p:cNvPr id="14" name="Rectangle 13">
            <a:extLst>
              <a:ext uri="{FF2B5EF4-FFF2-40B4-BE49-F238E27FC236}">
                <a16:creationId xmlns:a16="http://schemas.microsoft.com/office/drawing/2014/main" id="{4AF746F9-E85F-4BED-9D7E-562262E8B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244" y="4273068"/>
            <a:ext cx="9137796" cy="47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55646586-8E5D-4A2B-BDA9-01CE28AC89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89666" y="4792339"/>
            <a:ext cx="0" cy="654812"/>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9CB6938-83CB-F342-A5B9-2DE58FAC8D59}"/>
              </a:ext>
            </a:extLst>
          </p:cNvPr>
          <p:cNvSpPr>
            <a:spLocks noGrp="1"/>
          </p:cNvSpPr>
          <p:nvPr>
            <p:ph idx="1"/>
          </p:nvPr>
        </p:nvSpPr>
        <p:spPr>
          <a:xfrm>
            <a:off x="5889666" y="4321054"/>
            <a:ext cx="4436591" cy="1630609"/>
          </a:xfrm>
        </p:spPr>
        <p:txBody>
          <a:bodyPr vert="horz" lIns="0" tIns="34275" rIns="0" bIns="34275" rtlCol="0" anchor="ctr">
            <a:normAutofit fontScale="40000" lnSpcReduction="20000"/>
          </a:bodyPr>
          <a:lstStyle/>
          <a:p>
            <a:pPr marL="0" indent="0">
              <a:buNone/>
            </a:pPr>
            <a:endParaRPr lang="en-GB" dirty="0">
              <a:solidFill>
                <a:srgbClr val="FFFFFF"/>
              </a:solidFill>
              <a:latin typeface="Comic Sans MS" panose="030F0702030302020204" pitchFamily="66" charset="0"/>
            </a:endParaRPr>
          </a:p>
          <a:p>
            <a:endParaRPr lang="en-GB" dirty="0">
              <a:solidFill>
                <a:srgbClr val="FFFFFF"/>
              </a:solidFill>
            </a:endParaRPr>
          </a:p>
          <a:p>
            <a:pPr marL="0" indent="0" algn="ctr">
              <a:buNone/>
            </a:pPr>
            <a:r>
              <a:rPr lang="en-GB" sz="5818" b="1" dirty="0">
                <a:solidFill>
                  <a:schemeClr val="bg1"/>
                </a:solidFill>
                <a:latin typeface="GillSans"/>
              </a:rPr>
              <a:t>Register from Now:</a:t>
            </a:r>
          </a:p>
          <a:p>
            <a:pPr marL="0" indent="0" algn="ctr">
              <a:buNone/>
            </a:pPr>
            <a:r>
              <a:rPr lang="en-GB" sz="5818" b="1" dirty="0">
                <a:solidFill>
                  <a:schemeClr val="bg1"/>
                </a:solidFill>
                <a:latin typeface="GillSans"/>
              </a:rPr>
              <a:t> https://dingley.org.uk/dingleys-promise-training/early-years-inclusion-programme</a:t>
            </a:r>
            <a:r>
              <a:rPr lang="en-GB" sz="3385" b="1" dirty="0">
                <a:solidFill>
                  <a:schemeClr val="bg1"/>
                </a:solidFill>
                <a:latin typeface="GillSans"/>
              </a:rPr>
              <a:t>/</a:t>
            </a:r>
            <a:endParaRPr lang="en-GB" sz="3149" b="1" dirty="0">
              <a:solidFill>
                <a:schemeClr val="bg1"/>
              </a:solidFill>
              <a:latin typeface="Gill Sans"/>
            </a:endParaRPr>
          </a:p>
          <a:p>
            <a:pPr marL="0" indent="0">
              <a:buNone/>
            </a:pPr>
            <a:endParaRPr lang="en-GB" b="1" dirty="0">
              <a:solidFill>
                <a:srgbClr val="FFFFFF"/>
              </a:solidFill>
              <a:latin typeface="Gill Sans"/>
            </a:endParaRPr>
          </a:p>
          <a:p>
            <a:endParaRPr lang="en-US" dirty="0">
              <a:solidFill>
                <a:srgbClr val="FFFFFF"/>
              </a:solidFill>
            </a:endParaRPr>
          </a:p>
        </p:txBody>
      </p:sp>
    </p:spTree>
    <p:extLst>
      <p:ext uri="{BB962C8B-B14F-4D97-AF65-F5344CB8AC3E}">
        <p14:creationId xmlns:p14="http://schemas.microsoft.com/office/powerpoint/2010/main" val="1622380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EB5EF-DD88-1C49-8E52-C9475E83372E}"/>
              </a:ext>
            </a:extLst>
          </p:cNvPr>
          <p:cNvSpPr>
            <a:spLocks noGrp="1"/>
          </p:cNvSpPr>
          <p:nvPr>
            <p:ph type="title"/>
          </p:nvPr>
        </p:nvSpPr>
        <p:spPr>
          <a:xfrm>
            <a:off x="1097281" y="286604"/>
            <a:ext cx="10058399" cy="1215025"/>
          </a:xfrm>
        </p:spPr>
        <p:txBody>
          <a:bodyPr>
            <a:normAutofit/>
          </a:bodyPr>
          <a:lstStyle/>
          <a:p>
            <a:pPr algn="ctr"/>
            <a:r>
              <a:rPr lang="en-US" sz="2698" b="1" dirty="0">
                <a:latin typeface="Comic Sans MS" panose="030F0702030302020204" pitchFamily="66" charset="0"/>
              </a:rPr>
              <a:t>Skilling up the workforce through a comprehensive and extensive training offer</a:t>
            </a:r>
          </a:p>
        </p:txBody>
      </p:sp>
      <p:sp>
        <p:nvSpPr>
          <p:cNvPr id="3" name="Content Placeholder 2">
            <a:extLst>
              <a:ext uri="{FF2B5EF4-FFF2-40B4-BE49-F238E27FC236}">
                <a16:creationId xmlns:a16="http://schemas.microsoft.com/office/drawing/2014/main" id="{D9CB6938-83CB-F342-A5B9-2DE58FAC8D59}"/>
              </a:ext>
            </a:extLst>
          </p:cNvPr>
          <p:cNvSpPr>
            <a:spLocks noGrp="1"/>
          </p:cNvSpPr>
          <p:nvPr>
            <p:ph idx="1"/>
          </p:nvPr>
        </p:nvSpPr>
        <p:spPr>
          <a:xfrm>
            <a:off x="696286" y="1895912"/>
            <a:ext cx="10586907" cy="4135772"/>
          </a:xfrm>
        </p:spPr>
        <p:txBody>
          <a:bodyPr vert="horz" lIns="0" tIns="34275" rIns="0" bIns="34275" rtlCol="0" anchor="t">
            <a:normAutofit/>
          </a:bodyPr>
          <a:lstStyle/>
          <a:p>
            <a:r>
              <a:rPr lang="en-US" sz="2000" b="1" dirty="0">
                <a:latin typeface="Comic Sans MS" panose="030F0702030302020204" pitchFamily="66" charset="0"/>
              </a:rPr>
              <a:t>Online training for the whole Early Years workforce </a:t>
            </a:r>
          </a:p>
          <a:p>
            <a:r>
              <a:rPr lang="en-US" sz="2000" b="1" dirty="0">
                <a:latin typeface="Comic Sans MS" panose="030F0702030302020204" pitchFamily="66" charset="0"/>
              </a:rPr>
              <a:t>10 courses in total with 2 in year one:</a:t>
            </a:r>
          </a:p>
          <a:p>
            <a:r>
              <a:rPr lang="en-US" sz="2000" b="1" dirty="0">
                <a:latin typeface="Comic Sans MS" panose="030F0702030302020204" pitchFamily="66" charset="0"/>
              </a:rPr>
              <a:t>First two course available now </a:t>
            </a:r>
          </a:p>
          <a:p>
            <a:pPr>
              <a:buFont typeface="Wingdings" pitchFamily="2" charset="2"/>
              <a:buChar char="Ø"/>
            </a:pPr>
            <a:r>
              <a:rPr lang="en-GB" sz="2000" b="1" dirty="0">
                <a:latin typeface="Comic Sans MS" panose="030F0702030302020204" pitchFamily="66" charset="0"/>
              </a:rPr>
              <a:t>Introduction To Early Years Inclusive Practice</a:t>
            </a:r>
          </a:p>
          <a:p>
            <a:pPr>
              <a:buFont typeface="Wingdings" pitchFamily="2" charset="2"/>
              <a:buChar char="Ø"/>
            </a:pPr>
            <a:r>
              <a:rPr lang="en-GB" sz="2000" b="1" dirty="0">
                <a:latin typeface="Comic Sans MS" panose="030F0702030302020204" pitchFamily="66" charset="0"/>
              </a:rPr>
              <a:t>Early Years SEND Transitions</a:t>
            </a:r>
          </a:p>
          <a:p>
            <a:pPr marL="0" indent="0">
              <a:buNone/>
            </a:pPr>
            <a:endParaRPr lang="en-GB" sz="2000" b="1" dirty="0">
              <a:latin typeface="Comic Sans MS" panose="030F0702030302020204" pitchFamily="66" charset="0"/>
            </a:endParaRPr>
          </a:p>
          <a:p>
            <a:pPr marL="0" indent="0">
              <a:buNone/>
            </a:pPr>
            <a:r>
              <a:rPr lang="en-GB" sz="2000" b="1" dirty="0">
                <a:latin typeface="Comic Sans MS" panose="030F0702030302020204" pitchFamily="66" charset="0"/>
                <a:cs typeface="Calibri" panose="020F0502020204030204"/>
              </a:rPr>
              <a:t>Next two courses will be on:</a:t>
            </a:r>
          </a:p>
          <a:p>
            <a:pPr>
              <a:buFont typeface="Wingdings,Sans-Serif"/>
              <a:buChar char="Ø"/>
            </a:pPr>
            <a:r>
              <a:rPr lang="en-GB" sz="2000" b="1" dirty="0">
                <a:latin typeface="Comic Sans MS" panose="030F0702030302020204" pitchFamily="66" charset="0"/>
                <a:ea typeface="+mn-lt"/>
                <a:cs typeface="+mn-lt"/>
              </a:rPr>
              <a:t>Managing Behaviours that Challenge</a:t>
            </a:r>
            <a:endParaRPr lang="en-US" sz="2000" b="1" dirty="0">
              <a:latin typeface="Comic Sans MS" panose="030F0702030302020204" pitchFamily="66" charset="0"/>
              <a:ea typeface="+mn-lt"/>
              <a:cs typeface="+mn-lt"/>
            </a:endParaRPr>
          </a:p>
          <a:p>
            <a:pPr>
              <a:buFont typeface="Wingdings,Sans-Serif"/>
              <a:buChar char="Ø"/>
            </a:pPr>
            <a:r>
              <a:rPr lang="en-GB" sz="2000" b="1" dirty="0">
                <a:latin typeface="Comic Sans MS" panose="030F0702030302020204" pitchFamily="66" charset="0"/>
                <a:ea typeface="+mn-lt"/>
                <a:cs typeface="+mn-lt"/>
              </a:rPr>
              <a:t>Having Difficult Conversations with Families</a:t>
            </a:r>
            <a:endParaRPr lang="en-GB" sz="2000" b="1" dirty="0">
              <a:latin typeface="Comic Sans MS" panose="030F0702030302020204" pitchFamily="66" charset="0"/>
            </a:endParaRPr>
          </a:p>
          <a:p>
            <a:pPr marL="0" indent="0">
              <a:buNone/>
            </a:pPr>
            <a:r>
              <a:rPr lang="en-GB" sz="2000" b="1" dirty="0">
                <a:latin typeface="Comic Sans MS" panose="030F0702030302020204" pitchFamily="66" charset="0"/>
              </a:rPr>
              <a:t>Further 6 courses to be developed according to need.</a:t>
            </a:r>
          </a:p>
          <a:p>
            <a:pPr marL="0" indent="0">
              <a:buNone/>
            </a:pPr>
            <a:endParaRPr lang="en-GB" sz="1799" dirty="0"/>
          </a:p>
          <a:p>
            <a:endParaRPr lang="en-GB" sz="1799" dirty="0"/>
          </a:p>
          <a:p>
            <a:endParaRPr lang="en-US" dirty="0"/>
          </a:p>
        </p:txBody>
      </p:sp>
    </p:spTree>
    <p:extLst>
      <p:ext uri="{BB962C8B-B14F-4D97-AF65-F5344CB8AC3E}">
        <p14:creationId xmlns:p14="http://schemas.microsoft.com/office/powerpoint/2010/main" val="2289771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4EE17F-D996-4C30-87EC-34F98E7B0ECA}"/>
              </a:ext>
            </a:extLst>
          </p:cNvPr>
          <p:cNvPicPr>
            <a:picLocks noChangeAspect="1"/>
          </p:cNvPicPr>
          <p:nvPr/>
        </p:nvPicPr>
        <p:blipFill>
          <a:blip r:embed="rId2"/>
          <a:stretch>
            <a:fillRect/>
          </a:stretch>
        </p:blipFill>
        <p:spPr>
          <a:xfrm>
            <a:off x="6310419" y="943200"/>
            <a:ext cx="3578715" cy="1340784"/>
          </a:xfrm>
          <a:prstGeom prst="rect">
            <a:avLst/>
          </a:prstGeom>
        </p:spPr>
      </p:pic>
      <p:sp>
        <p:nvSpPr>
          <p:cNvPr id="2" name="Title 1">
            <a:extLst>
              <a:ext uri="{FF2B5EF4-FFF2-40B4-BE49-F238E27FC236}">
                <a16:creationId xmlns:a16="http://schemas.microsoft.com/office/drawing/2014/main" id="{D70EB5EF-DD88-1C49-8E52-C9475E83372E}"/>
              </a:ext>
            </a:extLst>
          </p:cNvPr>
          <p:cNvSpPr>
            <a:spLocks noGrp="1"/>
          </p:cNvSpPr>
          <p:nvPr>
            <p:ph type="title"/>
          </p:nvPr>
        </p:nvSpPr>
        <p:spPr>
          <a:xfrm>
            <a:off x="1090569" y="811638"/>
            <a:ext cx="8798565" cy="1472345"/>
          </a:xfrm>
        </p:spPr>
        <p:txBody>
          <a:bodyPr>
            <a:normAutofit/>
          </a:bodyPr>
          <a:lstStyle/>
          <a:p>
            <a:r>
              <a:rPr lang="en-US" sz="1799" dirty="0">
                <a:latin typeface="Comic Sans MS" panose="030F0702030302020204" pitchFamily="66" charset="0"/>
              </a:rPr>
              <a:t>Dingley’s Promise Comic Relief</a:t>
            </a:r>
            <a:br>
              <a:rPr lang="en-US" sz="1799" dirty="0">
                <a:latin typeface="Comic Sans MS" panose="030F0702030302020204" pitchFamily="66" charset="0"/>
              </a:rPr>
            </a:br>
            <a:br>
              <a:rPr lang="en-US" sz="1799" dirty="0">
                <a:latin typeface="Comic Sans MS" panose="030F0702030302020204" pitchFamily="66" charset="0"/>
              </a:rPr>
            </a:br>
            <a:r>
              <a:rPr lang="en-US" sz="1799" dirty="0">
                <a:latin typeface="Comic Sans MS" panose="030F0702030302020204" pitchFamily="66" charset="0"/>
              </a:rPr>
              <a:t>Early Years Inclusion </a:t>
            </a:r>
            <a:r>
              <a:rPr lang="en-US" sz="1799" dirty="0" err="1">
                <a:latin typeface="Comic Sans MS" panose="030F0702030302020204" pitchFamily="66" charset="0"/>
              </a:rPr>
              <a:t>Programme</a:t>
            </a:r>
            <a:endParaRPr lang="en-US" sz="1799"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D9CB6938-83CB-F342-A5B9-2DE58FAC8D59}"/>
              </a:ext>
            </a:extLst>
          </p:cNvPr>
          <p:cNvSpPr>
            <a:spLocks noGrp="1"/>
          </p:cNvSpPr>
          <p:nvPr>
            <p:ph idx="1"/>
          </p:nvPr>
        </p:nvSpPr>
        <p:spPr>
          <a:xfrm>
            <a:off x="964734" y="2344886"/>
            <a:ext cx="9680895" cy="3701477"/>
          </a:xfrm>
        </p:spPr>
        <p:txBody>
          <a:bodyPr vert="horz" lIns="0" tIns="34275" rIns="0" bIns="34275" rtlCol="0" anchor="t">
            <a:normAutofit/>
          </a:bodyPr>
          <a:lstStyle/>
          <a:p>
            <a:pPr marL="0" indent="0">
              <a:buNone/>
            </a:pPr>
            <a:r>
              <a:rPr lang="en-GB" sz="1799" dirty="0">
                <a:solidFill>
                  <a:srgbClr val="000000"/>
                </a:solidFill>
                <a:latin typeface="Comic Sans MS" panose="030F0702030302020204" pitchFamily="66" charset="0"/>
              </a:rPr>
              <a:t>What type of learning is it and how long will it take me?</a:t>
            </a:r>
          </a:p>
          <a:p>
            <a:pPr marL="0" indent="0">
              <a:buNone/>
            </a:pPr>
            <a:endParaRPr lang="en-GB" sz="1799" dirty="0">
              <a:solidFill>
                <a:srgbClr val="000000"/>
              </a:solidFill>
              <a:latin typeface="Comic Sans MS" panose="030F0702030302020204" pitchFamily="66" charset="0"/>
            </a:endParaRPr>
          </a:p>
          <a:p>
            <a:pPr marL="0" indent="0">
              <a:buNone/>
            </a:pPr>
            <a:r>
              <a:rPr lang="en-GB" sz="1799" dirty="0">
                <a:solidFill>
                  <a:srgbClr val="000000"/>
                </a:solidFill>
                <a:latin typeface="Comic Sans MS" panose="030F0702030302020204" pitchFamily="66" charset="0"/>
              </a:rPr>
              <a:t>The learning is an online package which includes a mix of theory and practical activities designed to help you get the most from the learning and put you in the strongest position to put the learning into practice back in the workplace.</a:t>
            </a:r>
          </a:p>
          <a:p>
            <a:pPr marL="0" indent="0">
              <a:buNone/>
            </a:pPr>
            <a:r>
              <a:rPr lang="en-GB" sz="1799" dirty="0">
                <a:solidFill>
                  <a:srgbClr val="000000"/>
                </a:solidFill>
                <a:latin typeface="Comic Sans MS" panose="030F0702030302020204" pitchFamily="66" charset="0"/>
              </a:rPr>
              <a:t>All courses are a mix of workbook, videos and activities </a:t>
            </a:r>
          </a:p>
          <a:p>
            <a:pPr marL="0" indent="0">
              <a:buNone/>
            </a:pPr>
            <a:r>
              <a:rPr lang="en-GB" sz="1799" dirty="0">
                <a:solidFill>
                  <a:srgbClr val="000000"/>
                </a:solidFill>
                <a:latin typeface="Comic Sans MS" panose="030F0702030302020204" pitchFamily="66" charset="0"/>
              </a:rPr>
              <a:t>Learning can be completed in your own time and at your own pace. You should expect to set aside up to eight hours of your time overall to complete the whole learning per course</a:t>
            </a:r>
          </a:p>
          <a:p>
            <a:pPr marL="0" indent="0">
              <a:buNone/>
            </a:pPr>
            <a:endParaRPr lang="en-GB" sz="1799" dirty="0"/>
          </a:p>
          <a:p>
            <a:endParaRPr lang="en-US" dirty="0"/>
          </a:p>
        </p:txBody>
      </p:sp>
    </p:spTree>
    <p:extLst>
      <p:ext uri="{BB962C8B-B14F-4D97-AF65-F5344CB8AC3E}">
        <p14:creationId xmlns:p14="http://schemas.microsoft.com/office/powerpoint/2010/main" val="1972679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960" y="858351"/>
            <a:ext cx="9140082" cy="47487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1">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D70EB5EF-DD88-1C49-8E52-C9475E83372E}"/>
              </a:ext>
            </a:extLst>
          </p:cNvPr>
          <p:cNvSpPr>
            <a:spLocks noGrp="1"/>
          </p:cNvSpPr>
          <p:nvPr>
            <p:ph type="title"/>
          </p:nvPr>
        </p:nvSpPr>
        <p:spPr>
          <a:xfrm>
            <a:off x="6441442" y="310393"/>
            <a:ext cx="3734952" cy="1426619"/>
          </a:xfrm>
        </p:spPr>
        <p:txBody>
          <a:bodyPr>
            <a:normAutofit/>
          </a:bodyPr>
          <a:lstStyle/>
          <a:p>
            <a:pPr marL="68550" indent="-68550" algn="ctr">
              <a:lnSpc>
                <a:spcPct val="90000"/>
              </a:lnSpc>
              <a:spcBef>
                <a:spcPts val="899"/>
              </a:spcBef>
              <a:spcAft>
                <a:spcPts val="150"/>
              </a:spcAft>
              <a:defRPr/>
            </a:pPr>
            <a:br>
              <a:rPr lang="en-GB" sz="1049" b="1" u="sng" spc="0" dirty="0">
                <a:solidFill>
                  <a:prstClr val="black">
                    <a:lumMod val="75000"/>
                    <a:lumOff val="25000"/>
                  </a:prstClr>
                </a:solidFill>
                <a:latin typeface="Comic Sans MS" panose="030F0702030302020204" pitchFamily="66" charset="0"/>
                <a:ea typeface="+mn-ea"/>
                <a:cs typeface="+mn-cs"/>
              </a:rPr>
            </a:br>
            <a:r>
              <a:rPr lang="en-GB" sz="2024" b="1" spc="0" dirty="0">
                <a:solidFill>
                  <a:prstClr val="black">
                    <a:lumMod val="75000"/>
                    <a:lumOff val="25000"/>
                  </a:prstClr>
                </a:solidFill>
                <a:latin typeface="Comic Sans MS" panose="030F0702030302020204" pitchFamily="66" charset="0"/>
                <a:ea typeface="+mn-ea"/>
                <a:cs typeface="+mn-cs"/>
              </a:rPr>
              <a:t>Course 1:</a:t>
            </a:r>
            <a:br>
              <a:rPr lang="en-GB" sz="2024" b="1" spc="0" dirty="0">
                <a:solidFill>
                  <a:prstClr val="black">
                    <a:lumMod val="75000"/>
                    <a:lumOff val="25000"/>
                  </a:prstClr>
                </a:solidFill>
                <a:latin typeface="Comic Sans MS" panose="030F0702030302020204" pitchFamily="66" charset="0"/>
                <a:ea typeface="+mn-ea"/>
                <a:cs typeface="+mn-cs"/>
              </a:rPr>
            </a:br>
            <a:br>
              <a:rPr lang="en-GB" sz="2024" b="1" spc="0" dirty="0">
                <a:solidFill>
                  <a:prstClr val="black">
                    <a:lumMod val="75000"/>
                    <a:lumOff val="25000"/>
                  </a:prstClr>
                </a:solidFill>
                <a:latin typeface="Comic Sans MS" panose="030F0702030302020204" pitchFamily="66" charset="0"/>
                <a:ea typeface="+mn-ea"/>
                <a:cs typeface="+mn-cs"/>
              </a:rPr>
            </a:br>
            <a:r>
              <a:rPr lang="en-GB" sz="2024" b="1" spc="0" dirty="0">
                <a:solidFill>
                  <a:prstClr val="black">
                    <a:lumMod val="75000"/>
                    <a:lumOff val="25000"/>
                  </a:prstClr>
                </a:solidFill>
                <a:latin typeface="Comic Sans MS" panose="030F0702030302020204" pitchFamily="66" charset="0"/>
                <a:ea typeface="+mn-ea"/>
                <a:cs typeface="+mn-cs"/>
              </a:rPr>
              <a:t> Introduction to Early Years Inclusive Practice </a:t>
            </a:r>
            <a:endParaRPr lang="en-US" sz="2024" dirty="0"/>
          </a:p>
        </p:txBody>
      </p:sp>
      <p:pic>
        <p:nvPicPr>
          <p:cNvPr id="5" name="Picture 4">
            <a:extLst>
              <a:ext uri="{FF2B5EF4-FFF2-40B4-BE49-F238E27FC236}">
                <a16:creationId xmlns:a16="http://schemas.microsoft.com/office/drawing/2014/main" id="{063A6515-1E33-4A31-8401-6660B00DEEEE}"/>
              </a:ext>
            </a:extLst>
          </p:cNvPr>
          <p:cNvPicPr>
            <a:picLocks noChangeAspect="1"/>
          </p:cNvPicPr>
          <p:nvPr/>
        </p:nvPicPr>
        <p:blipFill>
          <a:blip r:embed="rId2"/>
          <a:stretch>
            <a:fillRect/>
          </a:stretch>
        </p:blipFill>
        <p:spPr>
          <a:xfrm>
            <a:off x="1756045" y="200034"/>
            <a:ext cx="4086969" cy="1686875"/>
          </a:xfrm>
          <a:prstGeom prst="rect">
            <a:avLst/>
          </a:prstGeom>
        </p:spPr>
      </p:pic>
      <p:cxnSp>
        <p:nvCxnSpPr>
          <p:cNvPr id="19" name="Straight Connector 11">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32662" y="2422323"/>
            <a:ext cx="356008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9CB6938-83CB-F342-A5B9-2DE58FAC8D59}"/>
              </a:ext>
            </a:extLst>
          </p:cNvPr>
          <p:cNvSpPr>
            <a:spLocks noGrp="1"/>
          </p:cNvSpPr>
          <p:nvPr>
            <p:ph idx="1"/>
          </p:nvPr>
        </p:nvSpPr>
        <p:spPr>
          <a:xfrm>
            <a:off x="687897" y="1786855"/>
            <a:ext cx="10863743" cy="3820198"/>
          </a:xfrm>
        </p:spPr>
        <p:txBody>
          <a:bodyPr vert="horz" lIns="0" tIns="34275" rIns="0" bIns="34275" rtlCol="0">
            <a:normAutofit/>
          </a:bodyPr>
          <a:lstStyle/>
          <a:p>
            <a:pPr marL="0" indent="0">
              <a:buNone/>
            </a:pPr>
            <a:endParaRPr lang="en-GB" sz="1049" dirty="0">
              <a:latin typeface="Comic Sans MS" panose="030F0702030302020204" pitchFamily="66" charset="0"/>
            </a:endParaRPr>
          </a:p>
          <a:p>
            <a:r>
              <a:rPr lang="en-GB" sz="1904" b="1" dirty="0">
                <a:latin typeface="Comic Sans MS" panose="030F0702030302020204" pitchFamily="66" charset="0"/>
              </a:rPr>
              <a:t>What can I expect from the learning?</a:t>
            </a:r>
          </a:p>
          <a:p>
            <a:r>
              <a:rPr lang="en-GB" sz="1904" dirty="0">
                <a:latin typeface="Comic Sans MS" panose="030F0702030302020204" pitchFamily="66" charset="0"/>
              </a:rPr>
              <a:t>You will gain knowledge of </a:t>
            </a:r>
          </a:p>
          <a:p>
            <a:pPr>
              <a:buFont typeface="Wingdings" panose="05000000000000000000" pitchFamily="2" charset="2"/>
              <a:buChar char="§"/>
            </a:pPr>
            <a:r>
              <a:rPr lang="en-GB" sz="1904" dirty="0">
                <a:latin typeface="Comic Sans MS" panose="030F0702030302020204" pitchFamily="66" charset="0"/>
              </a:rPr>
              <a:t>best practice for inclusion in Early Years settings.</a:t>
            </a:r>
          </a:p>
          <a:p>
            <a:pPr>
              <a:buFont typeface="Wingdings" panose="05000000000000000000" pitchFamily="2" charset="2"/>
              <a:buChar char="§"/>
            </a:pPr>
            <a:r>
              <a:rPr lang="en-GB" sz="1904" dirty="0">
                <a:latin typeface="Comic Sans MS" panose="030F0702030302020204" pitchFamily="66" charset="0"/>
              </a:rPr>
              <a:t>how to create an environment that enables learning for all children including an awareness of sensory and communication differences.</a:t>
            </a:r>
          </a:p>
          <a:p>
            <a:pPr>
              <a:buFont typeface="Wingdings" panose="05000000000000000000" pitchFamily="2" charset="2"/>
              <a:buChar char="§"/>
            </a:pPr>
            <a:r>
              <a:rPr lang="en-GB" sz="1904" dirty="0">
                <a:latin typeface="Comic Sans MS" panose="030F0702030302020204" pitchFamily="66" charset="0"/>
              </a:rPr>
              <a:t>teaching strategies that support learning for children with Special Educational Needs and Disabilities.</a:t>
            </a:r>
          </a:p>
          <a:p>
            <a:pPr>
              <a:buFont typeface="Wingdings" panose="05000000000000000000" pitchFamily="2" charset="2"/>
              <a:buChar char="§"/>
            </a:pPr>
            <a:r>
              <a:rPr lang="en-GB" sz="1904" dirty="0">
                <a:latin typeface="Comic Sans MS" panose="030F0702030302020204" pitchFamily="66" charset="0"/>
              </a:rPr>
              <a:t>teamwork within the setting, and how partnerships with parents and professionals can support and enhance inclusion.</a:t>
            </a:r>
          </a:p>
          <a:p>
            <a:endParaRPr lang="en-GB" sz="1049" dirty="0"/>
          </a:p>
          <a:p>
            <a:pPr marL="0" indent="0">
              <a:buNone/>
            </a:pPr>
            <a:endParaRPr lang="en-GB" sz="1049" dirty="0"/>
          </a:p>
          <a:p>
            <a:endParaRPr lang="en-US" sz="1049" dirty="0"/>
          </a:p>
        </p:txBody>
      </p:sp>
      <p:sp>
        <p:nvSpPr>
          <p:cNvPr id="20" name="Rectangle 13">
            <a:extLst>
              <a:ext uri="{FF2B5EF4-FFF2-40B4-BE49-F238E27FC236}">
                <a16:creationId xmlns:a16="http://schemas.microsoft.com/office/drawing/2014/main" id="{6587DBF8-5C50-4034-8B79-FE54A01A8E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971" y="5607054"/>
            <a:ext cx="9140071" cy="498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15">
            <a:extLst>
              <a:ext uri="{FF2B5EF4-FFF2-40B4-BE49-F238E27FC236}">
                <a16:creationId xmlns:a16="http://schemas.microsoft.com/office/drawing/2014/main" id="{14720853-E885-4BE5-BFE2-24004CEF6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960" y="5656896"/>
            <a:ext cx="9140082" cy="342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01639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960" y="858351"/>
            <a:ext cx="9140082" cy="47487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1">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D70EB5EF-DD88-1C49-8E52-C9475E83372E}"/>
              </a:ext>
            </a:extLst>
          </p:cNvPr>
          <p:cNvSpPr>
            <a:spLocks noGrp="1"/>
          </p:cNvSpPr>
          <p:nvPr>
            <p:ph type="title"/>
          </p:nvPr>
        </p:nvSpPr>
        <p:spPr>
          <a:xfrm>
            <a:off x="6332663" y="198207"/>
            <a:ext cx="3843731" cy="1339863"/>
          </a:xfrm>
        </p:spPr>
        <p:txBody>
          <a:bodyPr>
            <a:normAutofit/>
          </a:bodyPr>
          <a:lstStyle/>
          <a:p>
            <a:pPr marL="68550" indent="-68550" algn="ctr">
              <a:lnSpc>
                <a:spcPct val="90000"/>
              </a:lnSpc>
              <a:spcBef>
                <a:spcPts val="899"/>
              </a:spcBef>
              <a:spcAft>
                <a:spcPts val="150"/>
              </a:spcAft>
              <a:defRPr/>
            </a:pPr>
            <a:br>
              <a:rPr lang="en-GB" sz="1049" b="1" u="sng" spc="0" dirty="0">
                <a:solidFill>
                  <a:prstClr val="black">
                    <a:lumMod val="75000"/>
                    <a:lumOff val="25000"/>
                  </a:prstClr>
                </a:solidFill>
                <a:latin typeface="Comic Sans MS" panose="030F0702030302020204" pitchFamily="66" charset="0"/>
                <a:ea typeface="+mn-ea"/>
                <a:cs typeface="+mn-cs"/>
              </a:rPr>
            </a:br>
            <a:r>
              <a:rPr lang="en-GB" sz="2024" b="1" spc="0" dirty="0">
                <a:solidFill>
                  <a:prstClr val="black">
                    <a:lumMod val="75000"/>
                    <a:lumOff val="25000"/>
                  </a:prstClr>
                </a:solidFill>
                <a:latin typeface="Comic Sans MS" panose="030F0702030302020204" pitchFamily="66" charset="0"/>
                <a:ea typeface="+mn-ea"/>
                <a:cs typeface="+mn-cs"/>
              </a:rPr>
              <a:t>Course 2:</a:t>
            </a:r>
            <a:br>
              <a:rPr lang="en-GB" sz="2024" b="1" spc="0" dirty="0">
                <a:solidFill>
                  <a:prstClr val="black">
                    <a:lumMod val="75000"/>
                    <a:lumOff val="25000"/>
                  </a:prstClr>
                </a:solidFill>
                <a:latin typeface="Comic Sans MS" panose="030F0702030302020204" pitchFamily="66" charset="0"/>
                <a:ea typeface="+mn-ea"/>
                <a:cs typeface="+mn-cs"/>
              </a:rPr>
            </a:br>
            <a:br>
              <a:rPr lang="en-GB" sz="2024" b="1" spc="0" dirty="0">
                <a:solidFill>
                  <a:prstClr val="black">
                    <a:lumMod val="75000"/>
                    <a:lumOff val="25000"/>
                  </a:prstClr>
                </a:solidFill>
                <a:latin typeface="Comic Sans MS" panose="030F0702030302020204" pitchFamily="66" charset="0"/>
                <a:ea typeface="+mn-ea"/>
                <a:cs typeface="+mn-cs"/>
              </a:rPr>
            </a:br>
            <a:r>
              <a:rPr lang="en-GB" sz="2024" b="1" spc="0" dirty="0">
                <a:solidFill>
                  <a:prstClr val="black">
                    <a:lumMod val="75000"/>
                    <a:lumOff val="25000"/>
                  </a:prstClr>
                </a:solidFill>
                <a:latin typeface="Comic Sans MS" panose="030F0702030302020204" pitchFamily="66" charset="0"/>
                <a:ea typeface="+mn-ea"/>
                <a:cs typeface="+mn-cs"/>
              </a:rPr>
              <a:t> Early Years Transitions </a:t>
            </a:r>
            <a:endParaRPr lang="en-US" sz="2024" dirty="0"/>
          </a:p>
        </p:txBody>
      </p:sp>
      <p:pic>
        <p:nvPicPr>
          <p:cNvPr id="5" name="Picture 4">
            <a:extLst>
              <a:ext uri="{FF2B5EF4-FFF2-40B4-BE49-F238E27FC236}">
                <a16:creationId xmlns:a16="http://schemas.microsoft.com/office/drawing/2014/main" id="{063A6515-1E33-4A31-8401-6660B00DEEEE}"/>
              </a:ext>
            </a:extLst>
          </p:cNvPr>
          <p:cNvPicPr>
            <a:picLocks noChangeAspect="1"/>
          </p:cNvPicPr>
          <p:nvPr/>
        </p:nvPicPr>
        <p:blipFill>
          <a:blip r:embed="rId2"/>
          <a:stretch>
            <a:fillRect/>
          </a:stretch>
        </p:blipFill>
        <p:spPr>
          <a:xfrm>
            <a:off x="1772370" y="198206"/>
            <a:ext cx="4086969" cy="1686875"/>
          </a:xfrm>
          <a:prstGeom prst="rect">
            <a:avLst/>
          </a:prstGeom>
        </p:spPr>
      </p:pic>
      <p:cxnSp>
        <p:nvCxnSpPr>
          <p:cNvPr id="19" name="Straight Connector 11">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32662" y="2422323"/>
            <a:ext cx="356008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9CB6938-83CB-F342-A5B9-2DE58FAC8D59}"/>
              </a:ext>
            </a:extLst>
          </p:cNvPr>
          <p:cNvSpPr>
            <a:spLocks noGrp="1"/>
          </p:cNvSpPr>
          <p:nvPr>
            <p:ph idx="1"/>
          </p:nvPr>
        </p:nvSpPr>
        <p:spPr>
          <a:xfrm>
            <a:off x="755009" y="2085117"/>
            <a:ext cx="10561740" cy="3306058"/>
          </a:xfrm>
        </p:spPr>
        <p:txBody>
          <a:bodyPr vert="horz" lIns="0" tIns="34275" rIns="0" bIns="34275" rtlCol="0">
            <a:normAutofit/>
          </a:bodyPr>
          <a:lstStyle/>
          <a:p>
            <a:pPr marL="0" indent="0">
              <a:buNone/>
            </a:pPr>
            <a:endParaRPr lang="en-GB" sz="1049" dirty="0">
              <a:latin typeface="Comic Sans MS" panose="030F0702030302020204" pitchFamily="66" charset="0"/>
            </a:endParaRPr>
          </a:p>
          <a:p>
            <a:r>
              <a:rPr lang="en-GB" sz="1692" b="1" dirty="0">
                <a:latin typeface="Comic Sans MS" panose="030F0702030302020204" pitchFamily="66" charset="0"/>
              </a:rPr>
              <a:t>What can I expect from the learning?</a:t>
            </a:r>
            <a:endParaRPr lang="en-GB" sz="1692" dirty="0">
              <a:latin typeface="Comic Sans MS" panose="030F0702030302020204" pitchFamily="66" charset="0"/>
            </a:endParaRPr>
          </a:p>
          <a:p>
            <a:endParaRPr lang="en-GB" sz="1692" dirty="0">
              <a:solidFill>
                <a:srgbClr val="000000"/>
              </a:solidFill>
              <a:latin typeface="Comic Sans MS" panose="030F0702030302020204" pitchFamily="66" charset="0"/>
            </a:endParaRPr>
          </a:p>
          <a:p>
            <a:pPr>
              <a:buFont typeface="Wingdings" panose="05000000000000000000" pitchFamily="2" charset="2"/>
              <a:buChar char="§"/>
            </a:pPr>
            <a:r>
              <a:rPr lang="en-GB" sz="1800" dirty="0">
                <a:solidFill>
                  <a:srgbClr val="000000"/>
                </a:solidFill>
                <a:latin typeface="Comic Sans MS" panose="030F0702030302020204" pitchFamily="66" charset="0"/>
              </a:rPr>
              <a:t>Consider the importance of preparing for and teaching resilience of transitions in children with SEND.</a:t>
            </a:r>
          </a:p>
          <a:p>
            <a:pPr>
              <a:buFont typeface="Wingdings" panose="05000000000000000000" pitchFamily="2" charset="2"/>
              <a:buChar char="§"/>
            </a:pPr>
            <a:r>
              <a:rPr lang="en-GB" sz="1800" dirty="0">
                <a:solidFill>
                  <a:srgbClr val="000000"/>
                </a:solidFill>
                <a:latin typeface="Comic Sans MS" panose="030F0702030302020204" pitchFamily="66" charset="0"/>
              </a:rPr>
              <a:t>How to support and grow self-esteem, independence, and resilience in children with SEND.</a:t>
            </a:r>
          </a:p>
          <a:p>
            <a:pPr>
              <a:buFont typeface="Wingdings" panose="05000000000000000000" pitchFamily="2" charset="2"/>
              <a:buChar char="§"/>
            </a:pPr>
            <a:r>
              <a:rPr lang="en-GB" sz="1800" dirty="0">
                <a:solidFill>
                  <a:srgbClr val="000000"/>
                </a:solidFill>
                <a:latin typeface="Comic Sans MS" panose="030F0702030302020204" pitchFamily="66" charset="0"/>
              </a:rPr>
              <a:t>How to support  families and the part that they play in supporting successful transitions.</a:t>
            </a:r>
          </a:p>
          <a:p>
            <a:pPr>
              <a:buFont typeface="Wingdings" panose="05000000000000000000" pitchFamily="2" charset="2"/>
              <a:buChar char="§"/>
            </a:pPr>
            <a:r>
              <a:rPr lang="en-GB" sz="1800" dirty="0">
                <a:solidFill>
                  <a:srgbClr val="000000"/>
                </a:solidFill>
                <a:latin typeface="Comic Sans MS" panose="030F0702030302020204" pitchFamily="66" charset="0"/>
              </a:rPr>
              <a:t>An awareness of your own confidence and the readiness of your settings in supporting and delivering good transitions</a:t>
            </a:r>
          </a:p>
          <a:p>
            <a:endParaRPr lang="en-GB" sz="1269" dirty="0"/>
          </a:p>
          <a:p>
            <a:pPr marL="0" indent="0">
              <a:buNone/>
            </a:pPr>
            <a:endParaRPr lang="en-GB" sz="1049" dirty="0"/>
          </a:p>
          <a:p>
            <a:endParaRPr lang="en-US" sz="1049" dirty="0"/>
          </a:p>
        </p:txBody>
      </p:sp>
      <p:sp>
        <p:nvSpPr>
          <p:cNvPr id="20" name="Rectangle 13">
            <a:extLst>
              <a:ext uri="{FF2B5EF4-FFF2-40B4-BE49-F238E27FC236}">
                <a16:creationId xmlns:a16="http://schemas.microsoft.com/office/drawing/2014/main" id="{6587DBF8-5C50-4034-8B79-FE54A01A8E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971" y="5607054"/>
            <a:ext cx="9140071" cy="498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15">
            <a:extLst>
              <a:ext uri="{FF2B5EF4-FFF2-40B4-BE49-F238E27FC236}">
                <a16:creationId xmlns:a16="http://schemas.microsoft.com/office/drawing/2014/main" id="{14720853-E885-4BE5-BFE2-24004CEF6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960" y="5656896"/>
            <a:ext cx="9140082" cy="342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90460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960" y="858351"/>
            <a:ext cx="9140082" cy="47487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1">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D70EB5EF-DD88-1C49-8E52-C9475E83372E}"/>
              </a:ext>
            </a:extLst>
          </p:cNvPr>
          <p:cNvSpPr>
            <a:spLocks noGrp="1"/>
          </p:cNvSpPr>
          <p:nvPr>
            <p:ph type="title"/>
          </p:nvPr>
        </p:nvSpPr>
        <p:spPr>
          <a:xfrm>
            <a:off x="6332663" y="681826"/>
            <a:ext cx="3843731" cy="1070306"/>
          </a:xfrm>
        </p:spPr>
        <p:txBody>
          <a:bodyPr>
            <a:normAutofit fontScale="90000"/>
          </a:bodyPr>
          <a:lstStyle/>
          <a:p>
            <a:pPr marL="68550" indent="-68550" algn="ctr">
              <a:lnSpc>
                <a:spcPct val="90000"/>
              </a:lnSpc>
              <a:spcBef>
                <a:spcPts val="899"/>
              </a:spcBef>
              <a:spcAft>
                <a:spcPts val="150"/>
              </a:spcAft>
              <a:defRPr/>
            </a:pPr>
            <a:br>
              <a:rPr lang="en-GB" sz="2399" b="1" u="sng" spc="0" dirty="0">
                <a:solidFill>
                  <a:prstClr val="black">
                    <a:lumMod val="75000"/>
                    <a:lumOff val="25000"/>
                  </a:prstClr>
                </a:solidFill>
                <a:latin typeface="Comic Sans MS" panose="030F0702030302020204" pitchFamily="66" charset="0"/>
                <a:ea typeface="+mn-ea"/>
                <a:cs typeface="+mn-cs"/>
              </a:rPr>
            </a:br>
            <a:r>
              <a:rPr lang="en-GB" sz="2399" b="1" u="sng" spc="0" dirty="0">
                <a:solidFill>
                  <a:prstClr val="black">
                    <a:lumMod val="75000"/>
                    <a:lumOff val="25000"/>
                  </a:prstClr>
                </a:solidFill>
                <a:latin typeface="Comic Sans MS" panose="030F0702030302020204" pitchFamily="66" charset="0"/>
                <a:ea typeface="+mn-ea"/>
                <a:cs typeface="+mn-cs"/>
              </a:rPr>
              <a:t>How and when can I sign up? </a:t>
            </a:r>
            <a:endParaRPr lang="en-US" sz="2399" dirty="0"/>
          </a:p>
        </p:txBody>
      </p:sp>
      <p:pic>
        <p:nvPicPr>
          <p:cNvPr id="5" name="Picture 4">
            <a:extLst>
              <a:ext uri="{FF2B5EF4-FFF2-40B4-BE49-F238E27FC236}">
                <a16:creationId xmlns:a16="http://schemas.microsoft.com/office/drawing/2014/main" id="{063A6515-1E33-4A31-8401-6660B00DEEEE}"/>
              </a:ext>
            </a:extLst>
          </p:cNvPr>
          <p:cNvPicPr>
            <a:picLocks noChangeAspect="1"/>
          </p:cNvPicPr>
          <p:nvPr/>
        </p:nvPicPr>
        <p:blipFill>
          <a:blip r:embed="rId2"/>
          <a:stretch>
            <a:fillRect/>
          </a:stretch>
        </p:blipFill>
        <p:spPr>
          <a:xfrm>
            <a:off x="1691323" y="115099"/>
            <a:ext cx="4086969" cy="1686875"/>
          </a:xfrm>
          <a:prstGeom prst="rect">
            <a:avLst/>
          </a:prstGeom>
        </p:spPr>
      </p:pic>
      <p:cxnSp>
        <p:nvCxnSpPr>
          <p:cNvPr id="19" name="Straight Connector 11">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32662" y="2422323"/>
            <a:ext cx="356008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9CB6938-83CB-F342-A5B9-2DE58FAC8D59}"/>
              </a:ext>
            </a:extLst>
          </p:cNvPr>
          <p:cNvSpPr>
            <a:spLocks noGrp="1"/>
          </p:cNvSpPr>
          <p:nvPr>
            <p:ph idx="1"/>
          </p:nvPr>
        </p:nvSpPr>
        <p:spPr>
          <a:xfrm>
            <a:off x="1843087" y="2116830"/>
            <a:ext cx="8657591" cy="3147471"/>
          </a:xfrm>
        </p:spPr>
        <p:txBody>
          <a:bodyPr vert="horz" lIns="0" tIns="34275" rIns="0" bIns="34275" rtlCol="0">
            <a:normAutofit/>
          </a:bodyPr>
          <a:lstStyle/>
          <a:p>
            <a:pPr marL="0" indent="0">
              <a:buNone/>
            </a:pPr>
            <a:endParaRPr lang="en-GB" sz="1049" dirty="0">
              <a:latin typeface="Comic Sans MS" panose="030F0702030302020204" pitchFamily="66" charset="0"/>
            </a:endParaRPr>
          </a:p>
          <a:p>
            <a:endParaRPr lang="en-GB" sz="1049" dirty="0"/>
          </a:p>
          <a:p>
            <a:r>
              <a:rPr lang="en-GB" sz="2116" dirty="0">
                <a:solidFill>
                  <a:srgbClr val="000000"/>
                </a:solidFill>
                <a:latin typeface="Comic Sans MS" panose="030F0702030302020204" pitchFamily="66" charset="0"/>
              </a:rPr>
              <a:t>To sign up, you simply need to complete our short registration form, which is here: </a:t>
            </a:r>
            <a:r>
              <a:rPr lang="en-GB" sz="2116" u="sng" dirty="0">
                <a:solidFill>
                  <a:schemeClr val="accent2"/>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https://dingley.org.uk/dingleys-promise-training/early-years-inclusion-programme/</a:t>
            </a:r>
            <a:endParaRPr lang="en-GB" sz="2116" dirty="0">
              <a:solidFill>
                <a:schemeClr val="accent2"/>
              </a:solidFill>
              <a:latin typeface="Comic Sans MS" panose="030F0702030302020204" pitchFamily="66" charset="0"/>
            </a:endParaRPr>
          </a:p>
          <a:p>
            <a:r>
              <a:rPr lang="en-GB" sz="2116" dirty="0">
                <a:solidFill>
                  <a:srgbClr val="000000"/>
                </a:solidFill>
                <a:latin typeface="Comic Sans MS" panose="030F0702030302020204" pitchFamily="66" charset="0"/>
              </a:rPr>
              <a:t>After signing up, Dingley’s Promise will contact you via email to confirm next steps.</a:t>
            </a:r>
          </a:p>
          <a:p>
            <a:r>
              <a:rPr lang="en-GB" sz="2116" dirty="0">
                <a:solidFill>
                  <a:srgbClr val="000000"/>
                </a:solidFill>
                <a:latin typeface="Comic Sans MS" panose="030F0702030302020204" pitchFamily="66" charset="0"/>
              </a:rPr>
              <a:t>Training launch February </a:t>
            </a:r>
            <a:r>
              <a:rPr lang="en-GB" sz="2116">
                <a:solidFill>
                  <a:srgbClr val="000000"/>
                </a:solidFill>
                <a:latin typeface="Comic Sans MS" panose="030F0702030302020204" pitchFamily="66" charset="0"/>
              </a:rPr>
              <a:t>28</a:t>
            </a:r>
            <a:r>
              <a:rPr lang="en-GB" sz="2116" baseline="30000">
                <a:solidFill>
                  <a:srgbClr val="000000"/>
                </a:solidFill>
                <a:latin typeface="Comic Sans MS" panose="030F0702030302020204" pitchFamily="66" charset="0"/>
              </a:rPr>
              <a:t>th</a:t>
            </a:r>
            <a:r>
              <a:rPr lang="en-GB" sz="1904">
                <a:solidFill>
                  <a:srgbClr val="000000"/>
                </a:solidFill>
                <a:latin typeface="Comic Sans MS" panose="030F0702030302020204" pitchFamily="66" charset="0"/>
              </a:rPr>
              <a:t> 2022</a:t>
            </a:r>
            <a:endParaRPr lang="en-GB" sz="1904" dirty="0">
              <a:latin typeface="Comic Sans MS" panose="030F0702030302020204" pitchFamily="66" charset="0"/>
            </a:endParaRPr>
          </a:p>
          <a:p>
            <a:endParaRPr lang="en-US" sz="1049" dirty="0"/>
          </a:p>
        </p:txBody>
      </p:sp>
      <p:sp>
        <p:nvSpPr>
          <p:cNvPr id="20" name="Rectangle 13">
            <a:extLst>
              <a:ext uri="{FF2B5EF4-FFF2-40B4-BE49-F238E27FC236}">
                <a16:creationId xmlns:a16="http://schemas.microsoft.com/office/drawing/2014/main" id="{6587DBF8-5C50-4034-8B79-FE54A01A8E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971" y="5607054"/>
            <a:ext cx="9140071" cy="498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15">
            <a:extLst>
              <a:ext uri="{FF2B5EF4-FFF2-40B4-BE49-F238E27FC236}">
                <a16:creationId xmlns:a16="http://schemas.microsoft.com/office/drawing/2014/main" id="{14720853-E885-4BE5-BFE2-24004CEF6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960" y="5656896"/>
            <a:ext cx="9140082" cy="342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9644834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BCP_white_title">
  <a:themeElements>
    <a:clrScheme name="Custom 1">
      <a:dk1>
        <a:sysClr val="windowText" lastClr="000000"/>
      </a:dk1>
      <a:lt1>
        <a:sysClr val="window" lastClr="FFFFFF"/>
      </a:lt1>
      <a:dk2>
        <a:srgbClr val="1F497D"/>
      </a:dk2>
      <a:lt2>
        <a:srgbClr val="EEECE1"/>
      </a:lt2>
      <a:accent1>
        <a:srgbClr val="4F81BD"/>
      </a:accent1>
      <a:accent2>
        <a:srgbClr val="92D050"/>
      </a:accent2>
      <a:accent3>
        <a:srgbClr val="00B050"/>
      </a:accent3>
      <a:accent4>
        <a:srgbClr val="FFC000"/>
      </a:accent4>
      <a:accent5>
        <a:srgbClr val="00B0F0"/>
      </a:accent5>
      <a:accent6>
        <a:srgbClr val="BFBFBF"/>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CP_PPT_TEMPLATE" id="{BF5A0936-EA82-4C3B-B4E9-BAEE6EA5B3E6}" vid="{C3A9215A-43CE-45A8-BAF5-E6DA0AC40BEB}"/>
    </a:ext>
  </a:extLst>
</a:theme>
</file>

<file path=ppt/theme/theme3.xml><?xml version="1.0" encoding="utf-8"?>
<a:theme xmlns:a="http://schemas.openxmlformats.org/drawingml/2006/main" name="BCP_white_full_width_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CP_PPT_TEMPLATE" id="{BF5A0936-EA82-4C3B-B4E9-BAEE6EA5B3E6}" vid="{777BCF33-EB72-4E6A-A00F-BB6549AC8364}"/>
    </a:ext>
  </a:extLst>
</a:theme>
</file>

<file path=ppt/theme/theme4.xml><?xml version="1.0" encoding="utf-8"?>
<a:theme xmlns:a="http://schemas.openxmlformats.org/drawingml/2006/main" name="BCP_white_finis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CP_PPT_TEMPLATE" id="{BF5A0936-EA82-4C3B-B4E9-BAEE6EA5B3E6}" vid="{73288047-84F2-4423-8746-705964104072}"/>
    </a:ext>
  </a:extLst>
</a:theme>
</file>

<file path=ppt/theme/theme5.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27934E83E3AC4A821FF7D65C647CF3" ma:contentTypeVersion="11" ma:contentTypeDescription="Create a new document." ma:contentTypeScope="" ma:versionID="091995d25df228dc106c37f3c2c79e5e">
  <xsd:schema xmlns:xsd="http://www.w3.org/2001/XMLSchema" xmlns:xs="http://www.w3.org/2001/XMLSchema" xmlns:p="http://schemas.microsoft.com/office/2006/metadata/properties" xmlns:ns2="2f3bc997-f854-457e-a89a-f53daf41e975" xmlns:ns3="5ff03d53-907b-4153-b31a-f9c01187da2f" targetNamespace="http://schemas.microsoft.com/office/2006/metadata/properties" ma:root="true" ma:fieldsID="a47534e3086ce87fac009c0a52407b78" ns2:_="" ns3:_="">
    <xsd:import namespace="2f3bc997-f854-457e-a89a-f53daf41e975"/>
    <xsd:import namespace="5ff03d53-907b-4153-b31a-f9c01187da2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bc997-f854-457e-a89a-f53daf41e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f03d53-907b-4153-b31a-f9c01187da2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F55B39-5DA2-4B91-A6F8-1646C422CB67}">
  <ds:schemaRefs>
    <ds:schemaRef ds:uri="http://schemas.microsoft.com/sharepoint/v3/contenttype/forms"/>
  </ds:schemaRefs>
</ds:datastoreItem>
</file>

<file path=customXml/itemProps2.xml><?xml version="1.0" encoding="utf-8"?>
<ds:datastoreItem xmlns:ds="http://schemas.openxmlformats.org/officeDocument/2006/customXml" ds:itemID="{D39A3A2C-E81A-4A0F-85F0-E9B4230A3FCE}">
  <ds:schemaRefs>
    <ds:schemaRef ds:uri="2f3bc997-f854-457e-a89a-f53daf41e975"/>
    <ds:schemaRef ds:uri="5ff03d53-907b-4153-b31a-f9c01187da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DFE479B-200A-4766-B93F-22040781E3AE}">
  <ds:schemaRefs>
    <ds:schemaRef ds:uri="2f3bc997-f854-457e-a89a-f53daf41e975"/>
    <ds:schemaRef ds:uri="5ff03d53-907b-4153-b31a-f9c01187da2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81</TotalTime>
  <Words>531</Words>
  <Application>Microsoft Office PowerPoint</Application>
  <PresentationFormat>Widescreen</PresentationFormat>
  <Paragraphs>55</Paragraphs>
  <Slides>8</Slides>
  <Notes>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8</vt:i4>
      </vt:variant>
    </vt:vector>
  </HeadingPairs>
  <TitlesOfParts>
    <vt:vector size="21" baseType="lpstr">
      <vt:lpstr>Arial</vt:lpstr>
      <vt:lpstr>Calibri</vt:lpstr>
      <vt:lpstr>Calibri Light</vt:lpstr>
      <vt:lpstr>Comic Sans MS</vt:lpstr>
      <vt:lpstr>Gill Sans</vt:lpstr>
      <vt:lpstr>GillSans</vt:lpstr>
      <vt:lpstr>Wingdings</vt:lpstr>
      <vt:lpstr>Wingdings,Sans-Serif</vt:lpstr>
      <vt:lpstr>Retrospect</vt:lpstr>
      <vt:lpstr>BCP_white_title</vt:lpstr>
      <vt:lpstr>BCP_white_full_width_content</vt:lpstr>
      <vt:lpstr>BCP_white_finish</vt:lpstr>
      <vt:lpstr>1_Retrospect</vt:lpstr>
      <vt:lpstr>  Dingley’s Promise Comic Relief Early Years Inclusion Project      Kirklees  5 year project aimed at increasing practitioner and parent confidence in providing quality mainstream education for Early Years children with SEND   </vt:lpstr>
      <vt:lpstr>Why the Comic Relief bid?</vt:lpstr>
      <vt:lpstr>  DINGLEY’S PROMISE  COMIC RELIEF EARLY YEARS INCLUSION PROGRAMME</vt:lpstr>
      <vt:lpstr>Skilling up the workforce through a comprehensive and extensive training offer</vt:lpstr>
      <vt:lpstr>Dingley’s Promise Comic Relief  Early Years Inclusion Programme</vt:lpstr>
      <vt:lpstr> Course 1:   Introduction to Early Years Inclusive Practice </vt:lpstr>
      <vt:lpstr> Course 2:   Early Years Transitions </vt:lpstr>
      <vt:lpstr> How and when can I sign up?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Transitions  Sharing What We Know Works</dc:title>
  <dc:creator>Ann Van Dyke</dc:creator>
  <cp:lastModifiedBy>Sharon Jagger</cp:lastModifiedBy>
  <cp:revision>12</cp:revision>
  <dcterms:created xsi:type="dcterms:W3CDTF">2021-03-13T08:17:59Z</dcterms:created>
  <dcterms:modified xsi:type="dcterms:W3CDTF">2022-05-12T14:21:20Z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0x0101009627934E83E3AC4A821FF7D65C647CF3</vt:lpwstr>
  </property>
  <property fmtid="{D5CDD505-2E9C-101B-9397-08002B2CF9AE}" pid="3" name="MSIP_Label_22127eb8-1c2a-4c17-86cc-a5ba0926d1f9_Enabled">
    <vt:lpwstr>true</vt:lpwstr>
  </property>
  <property fmtid="{D5CDD505-2E9C-101B-9397-08002B2CF9AE}" pid="4" name="MSIP_Label_22127eb8-1c2a-4c17-86cc-a5ba0926d1f9_SetDate">
    <vt:lpwstr>2022-04-07T07:39:39Z</vt:lpwstr>
  </property>
  <property fmtid="{D5CDD505-2E9C-101B-9397-08002B2CF9AE}" pid="5" name="MSIP_Label_22127eb8-1c2a-4c17-86cc-a5ba0926d1f9_Method">
    <vt:lpwstr>Standard</vt:lpwstr>
  </property>
  <property fmtid="{D5CDD505-2E9C-101B-9397-08002B2CF9AE}" pid="6" name="MSIP_Label_22127eb8-1c2a-4c17-86cc-a5ba0926d1f9_Name">
    <vt:lpwstr>22127eb8-1c2a-4c17-86cc-a5ba0926d1f9</vt:lpwstr>
  </property>
  <property fmtid="{D5CDD505-2E9C-101B-9397-08002B2CF9AE}" pid="7" name="MSIP_Label_22127eb8-1c2a-4c17-86cc-a5ba0926d1f9_SiteId">
    <vt:lpwstr>61d0734f-7fce-4063-b638-09ac5ad5a43f</vt:lpwstr>
  </property>
  <property fmtid="{D5CDD505-2E9C-101B-9397-08002B2CF9AE}" pid="8" name="MSIP_Label_22127eb8-1c2a-4c17-86cc-a5ba0926d1f9_ContentBits">
    <vt:lpwstr>0</vt:lpwstr>
  </property>
</Properties>
</file>