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slideLayouts/slideLayout6.xml" ContentType="application/vnd.openxmlformats-officedocument.presentationml.slideLayout+xml"/>
  <Override PartName="/ppt/theme/theme3.xml" ContentType="application/vnd.openxmlformats-officedocument.theme+xml"/>
  <Override PartName="/ppt/slideLayouts/slideLayout7.xml" ContentType="application/vnd.openxmlformats-officedocument.presentationml.slideLayout+xml"/>
  <Override PartName="/ppt/theme/theme4.xml" ContentType="application/vnd.openxmlformats-officedocument.theme+xml"/>
  <Override PartName="/ppt/slideLayouts/slideLayout8.xml" ContentType="application/vnd.openxmlformats-officedocument.presentationml.slideLayout+xml"/>
  <Override PartName="/ppt/theme/theme5.xml" ContentType="application/vnd.openxmlformats-officedocument.theme+xml"/>
  <Override PartName="/ppt/slideLayouts/slideLayout9.xml" ContentType="application/vnd.openxmlformats-officedocument.presentationml.slideLayout+xml"/>
  <Override PartName="/ppt/theme/theme6.xml" ContentType="application/vnd.openxmlformats-officedocument.theme+xml"/>
  <Override PartName="/ppt/slideLayouts/slideLayout10.xml" ContentType="application/vnd.openxmlformats-officedocument.presentationml.slideLayout+xml"/>
  <Override PartName="/ppt/theme/theme7.xml" ContentType="application/vnd.openxmlformats-officedocument.theme+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8.xml" ContentType="application/vnd.openxmlformats-officedocument.theme+xml"/>
  <Override PartName="/ppt/slideLayouts/slideLayout13.xml" ContentType="application/vnd.openxmlformats-officedocument.presentationml.slideLayout+xml"/>
  <Override PartName="/ppt/theme/theme9.xml" ContentType="application/vnd.openxmlformats-officedocument.theme+xml"/>
  <Override PartName="/ppt/slideLayouts/slideLayout14.xml" ContentType="application/vnd.openxmlformats-officedocument.presentationml.slideLayout+xml"/>
  <Override PartName="/ppt/theme/theme10.xml" ContentType="application/vnd.openxmlformats-officedocument.theme+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11.xml" ContentType="application/vnd.openxmlformats-officedocument.theme+xml"/>
  <Override PartName="/ppt/theme/theme1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50" r:id="rId1"/>
    <p:sldMasterId id="2147483652" r:id="rId2"/>
    <p:sldMasterId id="2147483654" r:id="rId3"/>
    <p:sldMasterId id="2147483656" r:id="rId4"/>
    <p:sldMasterId id="2147483658" r:id="rId5"/>
    <p:sldMasterId id="2147483648" r:id="rId6"/>
    <p:sldMasterId id="2147483661" r:id="rId7"/>
    <p:sldMasterId id="2147483663" r:id="rId8"/>
    <p:sldMasterId id="2147483666" r:id="rId9"/>
    <p:sldMasterId id="2147483668" r:id="rId10"/>
    <p:sldMasterId id="2147483695" r:id="rId11"/>
  </p:sldMasterIdLst>
  <p:notesMasterIdLst>
    <p:notesMasterId r:id="rId69"/>
  </p:notesMasterIdLst>
  <p:sldIdLst>
    <p:sldId id="262" r:id="rId12"/>
    <p:sldId id="263" r:id="rId13"/>
    <p:sldId id="277" r:id="rId14"/>
    <p:sldId id="264" r:id="rId15"/>
    <p:sldId id="265" r:id="rId16"/>
    <p:sldId id="266" r:id="rId17"/>
    <p:sldId id="267" r:id="rId18"/>
    <p:sldId id="268" r:id="rId19"/>
    <p:sldId id="293" r:id="rId20"/>
    <p:sldId id="294" r:id="rId21"/>
    <p:sldId id="295" r:id="rId22"/>
    <p:sldId id="296" r:id="rId23"/>
    <p:sldId id="297" r:id="rId24"/>
    <p:sldId id="298" r:id="rId25"/>
    <p:sldId id="299" r:id="rId26"/>
    <p:sldId id="300" r:id="rId27"/>
    <p:sldId id="301" r:id="rId28"/>
    <p:sldId id="302" r:id="rId29"/>
    <p:sldId id="303" r:id="rId30"/>
    <p:sldId id="304" r:id="rId31"/>
    <p:sldId id="305" r:id="rId32"/>
    <p:sldId id="278" r:id="rId33"/>
    <p:sldId id="279" r:id="rId34"/>
    <p:sldId id="280" r:id="rId35"/>
    <p:sldId id="281" r:id="rId36"/>
    <p:sldId id="282" r:id="rId37"/>
    <p:sldId id="283" r:id="rId38"/>
    <p:sldId id="284" r:id="rId39"/>
    <p:sldId id="285" r:id="rId40"/>
    <p:sldId id="286" r:id="rId41"/>
    <p:sldId id="287" r:id="rId42"/>
    <p:sldId id="288" r:id="rId43"/>
    <p:sldId id="289" r:id="rId44"/>
    <p:sldId id="290" r:id="rId45"/>
    <p:sldId id="291" r:id="rId46"/>
    <p:sldId id="292" r:id="rId47"/>
    <p:sldId id="306" r:id="rId48"/>
    <p:sldId id="307" r:id="rId49"/>
    <p:sldId id="308" r:id="rId50"/>
    <p:sldId id="309" r:id="rId51"/>
    <p:sldId id="310" r:id="rId52"/>
    <p:sldId id="311" r:id="rId53"/>
    <p:sldId id="312" r:id="rId54"/>
    <p:sldId id="313" r:id="rId55"/>
    <p:sldId id="314" r:id="rId56"/>
    <p:sldId id="315" r:id="rId57"/>
    <p:sldId id="316" r:id="rId58"/>
    <p:sldId id="317" r:id="rId59"/>
    <p:sldId id="318" r:id="rId60"/>
    <p:sldId id="269" r:id="rId61"/>
    <p:sldId id="270" r:id="rId62"/>
    <p:sldId id="271" r:id="rId63"/>
    <p:sldId id="272" r:id="rId64"/>
    <p:sldId id="273" r:id="rId65"/>
    <p:sldId id="274" r:id="rId66"/>
    <p:sldId id="275" r:id="rId67"/>
    <p:sldId id="276" r:id="rId68"/>
  </p:sldIdLst>
  <p:sldSz cx="8640763" cy="6483350"/>
  <p:notesSz cx="6858000" cy="9144000"/>
  <p:defaultTextStyle>
    <a:defPPr>
      <a:defRPr lang="en-US"/>
    </a:defPPr>
    <a:lvl1pPr marL="0" algn="l" defTabSz="432100" rtl="0" eaLnBrk="1" latinLnBrk="0" hangingPunct="1">
      <a:defRPr sz="1700" kern="1200">
        <a:solidFill>
          <a:schemeClr val="tx1"/>
        </a:solidFill>
        <a:latin typeface="+mn-lt"/>
        <a:ea typeface="+mn-ea"/>
        <a:cs typeface="+mn-cs"/>
      </a:defRPr>
    </a:lvl1pPr>
    <a:lvl2pPr marL="432100" algn="l" defTabSz="432100" rtl="0" eaLnBrk="1" latinLnBrk="0" hangingPunct="1">
      <a:defRPr sz="1700" kern="1200">
        <a:solidFill>
          <a:schemeClr val="tx1"/>
        </a:solidFill>
        <a:latin typeface="+mn-lt"/>
        <a:ea typeface="+mn-ea"/>
        <a:cs typeface="+mn-cs"/>
      </a:defRPr>
    </a:lvl2pPr>
    <a:lvl3pPr marL="864199" algn="l" defTabSz="432100" rtl="0" eaLnBrk="1" latinLnBrk="0" hangingPunct="1">
      <a:defRPr sz="1700" kern="1200">
        <a:solidFill>
          <a:schemeClr val="tx1"/>
        </a:solidFill>
        <a:latin typeface="+mn-lt"/>
        <a:ea typeface="+mn-ea"/>
        <a:cs typeface="+mn-cs"/>
      </a:defRPr>
    </a:lvl3pPr>
    <a:lvl4pPr marL="1296299" algn="l" defTabSz="432100" rtl="0" eaLnBrk="1" latinLnBrk="0" hangingPunct="1">
      <a:defRPr sz="1700" kern="1200">
        <a:solidFill>
          <a:schemeClr val="tx1"/>
        </a:solidFill>
        <a:latin typeface="+mn-lt"/>
        <a:ea typeface="+mn-ea"/>
        <a:cs typeface="+mn-cs"/>
      </a:defRPr>
    </a:lvl4pPr>
    <a:lvl5pPr marL="1728399" algn="l" defTabSz="432100" rtl="0" eaLnBrk="1" latinLnBrk="0" hangingPunct="1">
      <a:defRPr sz="1700" kern="1200">
        <a:solidFill>
          <a:schemeClr val="tx1"/>
        </a:solidFill>
        <a:latin typeface="+mn-lt"/>
        <a:ea typeface="+mn-ea"/>
        <a:cs typeface="+mn-cs"/>
      </a:defRPr>
    </a:lvl5pPr>
    <a:lvl6pPr marL="2160499" algn="l" defTabSz="432100" rtl="0" eaLnBrk="1" latinLnBrk="0" hangingPunct="1">
      <a:defRPr sz="1700" kern="1200">
        <a:solidFill>
          <a:schemeClr val="tx1"/>
        </a:solidFill>
        <a:latin typeface="+mn-lt"/>
        <a:ea typeface="+mn-ea"/>
        <a:cs typeface="+mn-cs"/>
      </a:defRPr>
    </a:lvl6pPr>
    <a:lvl7pPr marL="2592598" algn="l" defTabSz="432100" rtl="0" eaLnBrk="1" latinLnBrk="0" hangingPunct="1">
      <a:defRPr sz="1700" kern="1200">
        <a:solidFill>
          <a:schemeClr val="tx1"/>
        </a:solidFill>
        <a:latin typeface="+mn-lt"/>
        <a:ea typeface="+mn-ea"/>
        <a:cs typeface="+mn-cs"/>
      </a:defRPr>
    </a:lvl7pPr>
    <a:lvl8pPr marL="3024698" algn="l" defTabSz="432100" rtl="0" eaLnBrk="1" latinLnBrk="0" hangingPunct="1">
      <a:defRPr sz="1700" kern="1200">
        <a:solidFill>
          <a:schemeClr val="tx1"/>
        </a:solidFill>
        <a:latin typeface="+mn-lt"/>
        <a:ea typeface="+mn-ea"/>
        <a:cs typeface="+mn-cs"/>
      </a:defRPr>
    </a:lvl8pPr>
    <a:lvl9pPr marL="3456798" algn="l" defTabSz="432100" rtl="0" eaLnBrk="1" latinLnBrk="0" hangingPunct="1">
      <a:defRPr sz="17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042">
          <p15:clr>
            <a:srgbClr val="A4A3A4"/>
          </p15:clr>
        </p15:guide>
        <p15:guide id="2" pos="2722">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003" autoAdjust="0"/>
    <p:restoredTop sz="94660"/>
  </p:normalViewPr>
  <p:slideViewPr>
    <p:cSldViewPr snapToGrid="0" snapToObjects="1">
      <p:cViewPr varScale="1">
        <p:scale>
          <a:sx n="52" d="100"/>
          <a:sy n="52" d="100"/>
        </p:scale>
        <p:origin x="48" y="996"/>
      </p:cViewPr>
      <p:guideLst>
        <p:guide orient="horz" pos="2042"/>
        <p:guide pos="2722"/>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2.xml"/><Relationship Id="rId18" Type="http://schemas.openxmlformats.org/officeDocument/2006/relationships/slide" Target="slides/slide7.xml"/><Relationship Id="rId26" Type="http://schemas.openxmlformats.org/officeDocument/2006/relationships/slide" Target="slides/slide15.xml"/><Relationship Id="rId39" Type="http://schemas.openxmlformats.org/officeDocument/2006/relationships/slide" Target="slides/slide28.xml"/><Relationship Id="rId21" Type="http://schemas.openxmlformats.org/officeDocument/2006/relationships/slide" Target="slides/slide10.xml"/><Relationship Id="rId34" Type="http://schemas.openxmlformats.org/officeDocument/2006/relationships/slide" Target="slides/slide23.xml"/><Relationship Id="rId42" Type="http://schemas.openxmlformats.org/officeDocument/2006/relationships/slide" Target="slides/slide31.xml"/><Relationship Id="rId47" Type="http://schemas.openxmlformats.org/officeDocument/2006/relationships/slide" Target="slides/slide36.xml"/><Relationship Id="rId50" Type="http://schemas.openxmlformats.org/officeDocument/2006/relationships/slide" Target="slides/slide39.xml"/><Relationship Id="rId55" Type="http://schemas.openxmlformats.org/officeDocument/2006/relationships/slide" Target="slides/slide44.xml"/><Relationship Id="rId63" Type="http://schemas.openxmlformats.org/officeDocument/2006/relationships/slide" Target="slides/slide52.xml"/><Relationship Id="rId68" Type="http://schemas.openxmlformats.org/officeDocument/2006/relationships/slide" Target="slides/slide57.xml"/><Relationship Id="rId7" Type="http://schemas.openxmlformats.org/officeDocument/2006/relationships/slideMaster" Target="slideMasters/slideMaster7.xml"/><Relationship Id="rId71"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5.xml"/><Relationship Id="rId29" Type="http://schemas.openxmlformats.org/officeDocument/2006/relationships/slide" Target="slides/slide18.xml"/><Relationship Id="rId11" Type="http://schemas.openxmlformats.org/officeDocument/2006/relationships/slideMaster" Target="slideMasters/slideMaster11.xml"/><Relationship Id="rId24" Type="http://schemas.openxmlformats.org/officeDocument/2006/relationships/slide" Target="slides/slide13.xml"/><Relationship Id="rId32" Type="http://schemas.openxmlformats.org/officeDocument/2006/relationships/slide" Target="slides/slide21.xml"/><Relationship Id="rId37" Type="http://schemas.openxmlformats.org/officeDocument/2006/relationships/slide" Target="slides/slide26.xml"/><Relationship Id="rId40" Type="http://schemas.openxmlformats.org/officeDocument/2006/relationships/slide" Target="slides/slide29.xml"/><Relationship Id="rId45" Type="http://schemas.openxmlformats.org/officeDocument/2006/relationships/slide" Target="slides/slide34.xml"/><Relationship Id="rId53" Type="http://schemas.openxmlformats.org/officeDocument/2006/relationships/slide" Target="slides/slide42.xml"/><Relationship Id="rId58" Type="http://schemas.openxmlformats.org/officeDocument/2006/relationships/slide" Target="slides/slide47.xml"/><Relationship Id="rId66" Type="http://schemas.openxmlformats.org/officeDocument/2006/relationships/slide" Target="slides/slide55.xml"/><Relationship Id="rId5" Type="http://schemas.openxmlformats.org/officeDocument/2006/relationships/slideMaster" Target="slideMasters/slideMaster5.xml"/><Relationship Id="rId15" Type="http://schemas.openxmlformats.org/officeDocument/2006/relationships/slide" Target="slides/slide4.xml"/><Relationship Id="rId23" Type="http://schemas.openxmlformats.org/officeDocument/2006/relationships/slide" Target="slides/slide12.xml"/><Relationship Id="rId28" Type="http://schemas.openxmlformats.org/officeDocument/2006/relationships/slide" Target="slides/slide17.xml"/><Relationship Id="rId36" Type="http://schemas.openxmlformats.org/officeDocument/2006/relationships/slide" Target="slides/slide25.xml"/><Relationship Id="rId49" Type="http://schemas.openxmlformats.org/officeDocument/2006/relationships/slide" Target="slides/slide38.xml"/><Relationship Id="rId57" Type="http://schemas.openxmlformats.org/officeDocument/2006/relationships/slide" Target="slides/slide46.xml"/><Relationship Id="rId61" Type="http://schemas.openxmlformats.org/officeDocument/2006/relationships/slide" Target="slides/slide50.xml"/><Relationship Id="rId10" Type="http://schemas.openxmlformats.org/officeDocument/2006/relationships/slideMaster" Target="slideMasters/slideMaster10.xml"/><Relationship Id="rId19" Type="http://schemas.openxmlformats.org/officeDocument/2006/relationships/slide" Target="slides/slide8.xml"/><Relationship Id="rId31" Type="http://schemas.openxmlformats.org/officeDocument/2006/relationships/slide" Target="slides/slide20.xml"/><Relationship Id="rId44" Type="http://schemas.openxmlformats.org/officeDocument/2006/relationships/slide" Target="slides/slide33.xml"/><Relationship Id="rId52" Type="http://schemas.openxmlformats.org/officeDocument/2006/relationships/slide" Target="slides/slide41.xml"/><Relationship Id="rId60" Type="http://schemas.openxmlformats.org/officeDocument/2006/relationships/slide" Target="slides/slide49.xml"/><Relationship Id="rId65" Type="http://schemas.openxmlformats.org/officeDocument/2006/relationships/slide" Target="slides/slide54.xml"/><Relationship Id="rId73"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3.xml"/><Relationship Id="rId22" Type="http://schemas.openxmlformats.org/officeDocument/2006/relationships/slide" Target="slides/slide11.xml"/><Relationship Id="rId27" Type="http://schemas.openxmlformats.org/officeDocument/2006/relationships/slide" Target="slides/slide16.xml"/><Relationship Id="rId30" Type="http://schemas.openxmlformats.org/officeDocument/2006/relationships/slide" Target="slides/slide19.xml"/><Relationship Id="rId35" Type="http://schemas.openxmlformats.org/officeDocument/2006/relationships/slide" Target="slides/slide24.xml"/><Relationship Id="rId43" Type="http://schemas.openxmlformats.org/officeDocument/2006/relationships/slide" Target="slides/slide32.xml"/><Relationship Id="rId48" Type="http://schemas.openxmlformats.org/officeDocument/2006/relationships/slide" Target="slides/slide37.xml"/><Relationship Id="rId56" Type="http://schemas.openxmlformats.org/officeDocument/2006/relationships/slide" Target="slides/slide45.xml"/><Relationship Id="rId64" Type="http://schemas.openxmlformats.org/officeDocument/2006/relationships/slide" Target="slides/slide53.xml"/><Relationship Id="rId69" Type="http://schemas.openxmlformats.org/officeDocument/2006/relationships/notesMaster" Target="notesMasters/notesMaster1.xml"/><Relationship Id="rId8" Type="http://schemas.openxmlformats.org/officeDocument/2006/relationships/slideMaster" Target="slideMasters/slideMaster8.xml"/><Relationship Id="rId51" Type="http://schemas.openxmlformats.org/officeDocument/2006/relationships/slide" Target="slides/slide40.xml"/><Relationship Id="rId72" Type="http://schemas.openxmlformats.org/officeDocument/2006/relationships/theme" Target="theme/theme1.xml"/><Relationship Id="rId3" Type="http://schemas.openxmlformats.org/officeDocument/2006/relationships/slideMaster" Target="slideMasters/slideMaster3.xml"/><Relationship Id="rId12" Type="http://schemas.openxmlformats.org/officeDocument/2006/relationships/slide" Target="slides/slide1.xml"/><Relationship Id="rId17" Type="http://schemas.openxmlformats.org/officeDocument/2006/relationships/slide" Target="slides/slide6.xml"/><Relationship Id="rId25" Type="http://schemas.openxmlformats.org/officeDocument/2006/relationships/slide" Target="slides/slide14.xml"/><Relationship Id="rId33" Type="http://schemas.openxmlformats.org/officeDocument/2006/relationships/slide" Target="slides/slide22.xml"/><Relationship Id="rId38" Type="http://schemas.openxmlformats.org/officeDocument/2006/relationships/slide" Target="slides/slide27.xml"/><Relationship Id="rId46" Type="http://schemas.openxmlformats.org/officeDocument/2006/relationships/slide" Target="slides/slide35.xml"/><Relationship Id="rId59" Type="http://schemas.openxmlformats.org/officeDocument/2006/relationships/slide" Target="slides/slide48.xml"/><Relationship Id="rId67" Type="http://schemas.openxmlformats.org/officeDocument/2006/relationships/slide" Target="slides/slide56.xml"/><Relationship Id="rId20" Type="http://schemas.openxmlformats.org/officeDocument/2006/relationships/slide" Target="slides/slide9.xml"/><Relationship Id="rId41" Type="http://schemas.openxmlformats.org/officeDocument/2006/relationships/slide" Target="slides/slide30.xml"/><Relationship Id="rId54" Type="http://schemas.openxmlformats.org/officeDocument/2006/relationships/slide" Target="slides/slide43.xml"/><Relationship Id="rId62" Type="http://schemas.openxmlformats.org/officeDocument/2006/relationships/slide" Target="slides/slide51.xml"/><Relationship Id="rId7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Master" Target="slideMasters/slideMaster6.xml"/></Relationships>
</file>

<file path=ppt/diagrams/colors1.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31B4676-A6EB-4113-9E6E-82EFD00B448E}" type="doc">
      <dgm:prSet loTypeId="urn:microsoft.com/office/officeart/2005/8/layout/vList6" loCatId="list" qsTypeId="urn:microsoft.com/office/officeart/2005/8/quickstyle/simple1" qsCatId="simple" csTypeId="urn:microsoft.com/office/officeart/2005/8/colors/colorful3" csCatId="colorful" phldr="0"/>
      <dgm:spPr/>
      <dgm:t>
        <a:bodyPr/>
        <a:lstStyle/>
        <a:p>
          <a:endParaRPr lang="en-GB"/>
        </a:p>
      </dgm:t>
    </dgm:pt>
    <dgm:pt modelId="{7F4A89CE-C419-44E6-854C-A3A0B4486E83}">
      <dgm:prSet phldrT="[Text]" phldr="1"/>
      <dgm:spPr/>
      <dgm:t>
        <a:bodyPr/>
        <a:lstStyle/>
        <a:p>
          <a:endParaRPr lang="en-GB"/>
        </a:p>
      </dgm:t>
    </dgm:pt>
    <dgm:pt modelId="{02779A01-04B1-496B-99AA-A00186FCA50D}" type="parTrans" cxnId="{DF612DDF-5028-49B7-AF48-A1B7B227B75F}">
      <dgm:prSet/>
      <dgm:spPr/>
      <dgm:t>
        <a:bodyPr/>
        <a:lstStyle/>
        <a:p>
          <a:endParaRPr lang="en-GB"/>
        </a:p>
      </dgm:t>
    </dgm:pt>
    <dgm:pt modelId="{EA1C9911-B0A4-47C8-B166-EFCB1EE60248}" type="sibTrans" cxnId="{DF612DDF-5028-49B7-AF48-A1B7B227B75F}">
      <dgm:prSet/>
      <dgm:spPr/>
      <dgm:t>
        <a:bodyPr/>
        <a:lstStyle/>
        <a:p>
          <a:endParaRPr lang="en-GB"/>
        </a:p>
      </dgm:t>
    </dgm:pt>
    <dgm:pt modelId="{E9FAA6C0-9FBD-4DB3-9065-3A21F9E1FC05}">
      <dgm:prSet phldrT="[Text]" phldr="1"/>
      <dgm:spPr/>
      <dgm:t>
        <a:bodyPr/>
        <a:lstStyle/>
        <a:p>
          <a:endParaRPr lang="en-GB"/>
        </a:p>
      </dgm:t>
    </dgm:pt>
    <dgm:pt modelId="{FD562D3F-41FF-4BE7-9B08-1395D5F5AD5C}" type="parTrans" cxnId="{434CEAC4-F3E1-40F1-86AB-E26645A8E981}">
      <dgm:prSet/>
      <dgm:spPr/>
      <dgm:t>
        <a:bodyPr/>
        <a:lstStyle/>
        <a:p>
          <a:endParaRPr lang="en-GB"/>
        </a:p>
      </dgm:t>
    </dgm:pt>
    <dgm:pt modelId="{2327D573-DD71-4168-A687-A855BAA7024E}" type="sibTrans" cxnId="{434CEAC4-F3E1-40F1-86AB-E26645A8E981}">
      <dgm:prSet/>
      <dgm:spPr/>
      <dgm:t>
        <a:bodyPr/>
        <a:lstStyle/>
        <a:p>
          <a:endParaRPr lang="en-GB"/>
        </a:p>
      </dgm:t>
    </dgm:pt>
    <dgm:pt modelId="{8A1922AF-3DC4-4B8B-9A77-F1FA23F2131C}">
      <dgm:prSet phldrT="[Text]" phldr="1"/>
      <dgm:spPr/>
      <dgm:t>
        <a:bodyPr/>
        <a:lstStyle/>
        <a:p>
          <a:endParaRPr lang="en-GB"/>
        </a:p>
      </dgm:t>
    </dgm:pt>
    <dgm:pt modelId="{ABF741B2-0120-49D5-BA3A-2C7C41F399D7}" type="parTrans" cxnId="{8B51915B-5B93-4894-B45C-F98DBA027D18}">
      <dgm:prSet/>
      <dgm:spPr/>
      <dgm:t>
        <a:bodyPr/>
        <a:lstStyle/>
        <a:p>
          <a:endParaRPr lang="en-GB"/>
        </a:p>
      </dgm:t>
    </dgm:pt>
    <dgm:pt modelId="{FB4371B9-ADDE-4B73-B976-822C913AA202}" type="sibTrans" cxnId="{8B51915B-5B93-4894-B45C-F98DBA027D18}">
      <dgm:prSet/>
      <dgm:spPr/>
      <dgm:t>
        <a:bodyPr/>
        <a:lstStyle/>
        <a:p>
          <a:endParaRPr lang="en-GB"/>
        </a:p>
      </dgm:t>
    </dgm:pt>
    <dgm:pt modelId="{974A9BA6-5A5E-4508-B7C1-D4005BE89DB9}">
      <dgm:prSet phldrT="[Text]" phldr="1"/>
      <dgm:spPr/>
      <dgm:t>
        <a:bodyPr/>
        <a:lstStyle/>
        <a:p>
          <a:endParaRPr lang="en-GB"/>
        </a:p>
      </dgm:t>
    </dgm:pt>
    <dgm:pt modelId="{B3E06F5C-18FF-4623-BF9E-619E1129DDBE}" type="parTrans" cxnId="{8B2DC7AE-DB66-4E11-B38E-7D6D199E933A}">
      <dgm:prSet/>
      <dgm:spPr/>
      <dgm:t>
        <a:bodyPr/>
        <a:lstStyle/>
        <a:p>
          <a:endParaRPr lang="en-GB"/>
        </a:p>
      </dgm:t>
    </dgm:pt>
    <dgm:pt modelId="{9AE51DC6-1E5B-43B3-9EB4-F234369BBE7D}" type="sibTrans" cxnId="{8B2DC7AE-DB66-4E11-B38E-7D6D199E933A}">
      <dgm:prSet/>
      <dgm:spPr/>
      <dgm:t>
        <a:bodyPr/>
        <a:lstStyle/>
        <a:p>
          <a:endParaRPr lang="en-GB"/>
        </a:p>
      </dgm:t>
    </dgm:pt>
    <dgm:pt modelId="{3823A2B1-84B5-4F7B-929B-8F52C3688864}">
      <dgm:prSet phldrT="[Text]" phldr="1"/>
      <dgm:spPr/>
      <dgm:t>
        <a:bodyPr/>
        <a:lstStyle/>
        <a:p>
          <a:endParaRPr lang="en-GB"/>
        </a:p>
      </dgm:t>
    </dgm:pt>
    <dgm:pt modelId="{58890FC1-09B5-4B75-AA09-3C17DA0840E3}" type="parTrans" cxnId="{046D24CD-BE55-4576-8E8D-112EB198ABE2}">
      <dgm:prSet/>
      <dgm:spPr/>
      <dgm:t>
        <a:bodyPr/>
        <a:lstStyle/>
        <a:p>
          <a:endParaRPr lang="en-GB"/>
        </a:p>
      </dgm:t>
    </dgm:pt>
    <dgm:pt modelId="{BB6F6C05-8F92-4F35-A5C8-F8619FE4A1A4}" type="sibTrans" cxnId="{046D24CD-BE55-4576-8E8D-112EB198ABE2}">
      <dgm:prSet/>
      <dgm:spPr/>
      <dgm:t>
        <a:bodyPr/>
        <a:lstStyle/>
        <a:p>
          <a:endParaRPr lang="en-GB"/>
        </a:p>
      </dgm:t>
    </dgm:pt>
    <dgm:pt modelId="{AA876DD4-713B-4D0B-9B72-CCF3563862C5}">
      <dgm:prSet phldrT="[Text]" phldr="1"/>
      <dgm:spPr/>
      <dgm:t>
        <a:bodyPr/>
        <a:lstStyle/>
        <a:p>
          <a:endParaRPr lang="en-GB"/>
        </a:p>
      </dgm:t>
    </dgm:pt>
    <dgm:pt modelId="{D70072EA-A1E1-475C-AFDA-9BD4880BEF81}" type="parTrans" cxnId="{05BA1291-5A4A-4424-9EDC-C96C8BDA1358}">
      <dgm:prSet/>
      <dgm:spPr/>
      <dgm:t>
        <a:bodyPr/>
        <a:lstStyle/>
        <a:p>
          <a:endParaRPr lang="en-GB"/>
        </a:p>
      </dgm:t>
    </dgm:pt>
    <dgm:pt modelId="{3C414F58-1D3A-4337-B329-EECCF184D972}" type="sibTrans" cxnId="{05BA1291-5A4A-4424-9EDC-C96C8BDA1358}">
      <dgm:prSet/>
      <dgm:spPr/>
      <dgm:t>
        <a:bodyPr/>
        <a:lstStyle/>
        <a:p>
          <a:endParaRPr lang="en-GB"/>
        </a:p>
      </dgm:t>
    </dgm:pt>
    <dgm:pt modelId="{346301E5-0DE6-4BD1-A991-10955A005888}" type="pres">
      <dgm:prSet presAssocID="{D31B4676-A6EB-4113-9E6E-82EFD00B448E}" presName="Name0" presStyleCnt="0">
        <dgm:presLayoutVars>
          <dgm:dir/>
          <dgm:animLvl val="lvl"/>
          <dgm:resizeHandles/>
        </dgm:presLayoutVars>
      </dgm:prSet>
      <dgm:spPr/>
    </dgm:pt>
    <dgm:pt modelId="{10C61970-900D-495A-A023-5600086FD651}" type="pres">
      <dgm:prSet presAssocID="{7F4A89CE-C419-44E6-854C-A3A0B4486E83}" presName="linNode" presStyleCnt="0"/>
      <dgm:spPr/>
    </dgm:pt>
    <dgm:pt modelId="{3E7F81A6-96B3-4AD0-B1DC-134D55A56008}" type="pres">
      <dgm:prSet presAssocID="{7F4A89CE-C419-44E6-854C-A3A0B4486E83}" presName="parentShp" presStyleLbl="node1" presStyleIdx="0" presStyleCnt="2">
        <dgm:presLayoutVars>
          <dgm:bulletEnabled val="1"/>
        </dgm:presLayoutVars>
      </dgm:prSet>
      <dgm:spPr/>
    </dgm:pt>
    <dgm:pt modelId="{928F58FD-DC21-40FF-AE4E-303A8D536A60}" type="pres">
      <dgm:prSet presAssocID="{7F4A89CE-C419-44E6-854C-A3A0B4486E83}" presName="childShp" presStyleLbl="bgAccFollowNode1" presStyleIdx="0" presStyleCnt="2">
        <dgm:presLayoutVars>
          <dgm:bulletEnabled val="1"/>
        </dgm:presLayoutVars>
      </dgm:prSet>
      <dgm:spPr/>
    </dgm:pt>
    <dgm:pt modelId="{796EFC23-5B4C-4246-8005-C47082F67B98}" type="pres">
      <dgm:prSet presAssocID="{EA1C9911-B0A4-47C8-B166-EFCB1EE60248}" presName="spacing" presStyleCnt="0"/>
      <dgm:spPr/>
    </dgm:pt>
    <dgm:pt modelId="{AD50E0FB-1315-4A67-BE5E-A5F9490BAC8D}" type="pres">
      <dgm:prSet presAssocID="{974A9BA6-5A5E-4508-B7C1-D4005BE89DB9}" presName="linNode" presStyleCnt="0"/>
      <dgm:spPr/>
    </dgm:pt>
    <dgm:pt modelId="{58317BEC-EE01-4D63-BBA7-C041F5C82C2A}" type="pres">
      <dgm:prSet presAssocID="{974A9BA6-5A5E-4508-B7C1-D4005BE89DB9}" presName="parentShp" presStyleLbl="node1" presStyleIdx="1" presStyleCnt="2">
        <dgm:presLayoutVars>
          <dgm:bulletEnabled val="1"/>
        </dgm:presLayoutVars>
      </dgm:prSet>
      <dgm:spPr/>
    </dgm:pt>
    <dgm:pt modelId="{6F34B700-16B7-4BAC-A133-42D636175D95}" type="pres">
      <dgm:prSet presAssocID="{974A9BA6-5A5E-4508-B7C1-D4005BE89DB9}" presName="childShp" presStyleLbl="bgAccFollowNode1" presStyleIdx="1" presStyleCnt="2">
        <dgm:presLayoutVars>
          <dgm:bulletEnabled val="1"/>
        </dgm:presLayoutVars>
      </dgm:prSet>
      <dgm:spPr/>
    </dgm:pt>
  </dgm:ptLst>
  <dgm:cxnLst>
    <dgm:cxn modelId="{BD1F733F-1321-4CDB-A444-0FB596215F60}" type="presOf" srcId="{D31B4676-A6EB-4113-9E6E-82EFD00B448E}" destId="{346301E5-0DE6-4BD1-A991-10955A005888}" srcOrd="0" destOrd="0" presId="urn:microsoft.com/office/officeart/2005/8/layout/vList6"/>
    <dgm:cxn modelId="{8B51915B-5B93-4894-B45C-F98DBA027D18}" srcId="{7F4A89CE-C419-44E6-854C-A3A0B4486E83}" destId="{8A1922AF-3DC4-4B8B-9A77-F1FA23F2131C}" srcOrd="1" destOrd="0" parTransId="{ABF741B2-0120-49D5-BA3A-2C7C41F399D7}" sibTransId="{FB4371B9-ADDE-4B73-B976-822C913AA202}"/>
    <dgm:cxn modelId="{3EB73D42-EC56-492E-9941-5BF5CC603814}" type="presOf" srcId="{AA876DD4-713B-4D0B-9B72-CCF3563862C5}" destId="{6F34B700-16B7-4BAC-A133-42D636175D95}" srcOrd="0" destOrd="1" presId="urn:microsoft.com/office/officeart/2005/8/layout/vList6"/>
    <dgm:cxn modelId="{9089D649-B433-45D2-833C-B4B6245E1E5B}" type="presOf" srcId="{3823A2B1-84B5-4F7B-929B-8F52C3688864}" destId="{6F34B700-16B7-4BAC-A133-42D636175D95}" srcOrd="0" destOrd="0" presId="urn:microsoft.com/office/officeart/2005/8/layout/vList6"/>
    <dgm:cxn modelId="{1C762385-6C8D-452B-BCD0-35241D9D0192}" type="presOf" srcId="{7F4A89CE-C419-44E6-854C-A3A0B4486E83}" destId="{3E7F81A6-96B3-4AD0-B1DC-134D55A56008}" srcOrd="0" destOrd="0" presId="urn:microsoft.com/office/officeart/2005/8/layout/vList6"/>
    <dgm:cxn modelId="{05BA1291-5A4A-4424-9EDC-C96C8BDA1358}" srcId="{974A9BA6-5A5E-4508-B7C1-D4005BE89DB9}" destId="{AA876DD4-713B-4D0B-9B72-CCF3563862C5}" srcOrd="1" destOrd="0" parTransId="{D70072EA-A1E1-475C-AFDA-9BD4880BEF81}" sibTransId="{3C414F58-1D3A-4337-B329-EECCF184D972}"/>
    <dgm:cxn modelId="{9EEDBBAB-1347-40FD-98EE-34C52CFA6DD3}" type="presOf" srcId="{8A1922AF-3DC4-4B8B-9A77-F1FA23F2131C}" destId="{928F58FD-DC21-40FF-AE4E-303A8D536A60}" srcOrd="0" destOrd="1" presId="urn:microsoft.com/office/officeart/2005/8/layout/vList6"/>
    <dgm:cxn modelId="{8B2DC7AE-DB66-4E11-B38E-7D6D199E933A}" srcId="{D31B4676-A6EB-4113-9E6E-82EFD00B448E}" destId="{974A9BA6-5A5E-4508-B7C1-D4005BE89DB9}" srcOrd="1" destOrd="0" parTransId="{B3E06F5C-18FF-4623-BF9E-619E1129DDBE}" sibTransId="{9AE51DC6-1E5B-43B3-9EB4-F234369BBE7D}"/>
    <dgm:cxn modelId="{434CEAC4-F3E1-40F1-86AB-E26645A8E981}" srcId="{7F4A89CE-C419-44E6-854C-A3A0B4486E83}" destId="{E9FAA6C0-9FBD-4DB3-9065-3A21F9E1FC05}" srcOrd="0" destOrd="0" parTransId="{FD562D3F-41FF-4BE7-9B08-1395D5F5AD5C}" sibTransId="{2327D573-DD71-4168-A687-A855BAA7024E}"/>
    <dgm:cxn modelId="{CF06EEC7-3D1B-44EE-8CDC-BE2D2DF65CC5}" type="presOf" srcId="{974A9BA6-5A5E-4508-B7C1-D4005BE89DB9}" destId="{58317BEC-EE01-4D63-BBA7-C041F5C82C2A}" srcOrd="0" destOrd="0" presId="urn:microsoft.com/office/officeart/2005/8/layout/vList6"/>
    <dgm:cxn modelId="{D43B6BC9-0ADF-4C01-9A37-4F35BC78FD0E}" type="presOf" srcId="{E9FAA6C0-9FBD-4DB3-9065-3A21F9E1FC05}" destId="{928F58FD-DC21-40FF-AE4E-303A8D536A60}" srcOrd="0" destOrd="0" presId="urn:microsoft.com/office/officeart/2005/8/layout/vList6"/>
    <dgm:cxn modelId="{046D24CD-BE55-4576-8E8D-112EB198ABE2}" srcId="{974A9BA6-5A5E-4508-B7C1-D4005BE89DB9}" destId="{3823A2B1-84B5-4F7B-929B-8F52C3688864}" srcOrd="0" destOrd="0" parTransId="{58890FC1-09B5-4B75-AA09-3C17DA0840E3}" sibTransId="{BB6F6C05-8F92-4F35-A5C8-F8619FE4A1A4}"/>
    <dgm:cxn modelId="{DF612DDF-5028-49B7-AF48-A1B7B227B75F}" srcId="{D31B4676-A6EB-4113-9E6E-82EFD00B448E}" destId="{7F4A89CE-C419-44E6-854C-A3A0B4486E83}" srcOrd="0" destOrd="0" parTransId="{02779A01-04B1-496B-99AA-A00186FCA50D}" sibTransId="{EA1C9911-B0A4-47C8-B166-EFCB1EE60248}"/>
    <dgm:cxn modelId="{BBA4FE91-FC69-43F8-B12E-2863D304F975}" type="presParOf" srcId="{346301E5-0DE6-4BD1-A991-10955A005888}" destId="{10C61970-900D-495A-A023-5600086FD651}" srcOrd="0" destOrd="0" presId="urn:microsoft.com/office/officeart/2005/8/layout/vList6"/>
    <dgm:cxn modelId="{E6479B82-70A1-43DE-80EA-DF0CE278678F}" type="presParOf" srcId="{10C61970-900D-495A-A023-5600086FD651}" destId="{3E7F81A6-96B3-4AD0-B1DC-134D55A56008}" srcOrd="0" destOrd="0" presId="urn:microsoft.com/office/officeart/2005/8/layout/vList6"/>
    <dgm:cxn modelId="{F78139BD-AE60-470B-87D9-27E78A2E47EB}" type="presParOf" srcId="{10C61970-900D-495A-A023-5600086FD651}" destId="{928F58FD-DC21-40FF-AE4E-303A8D536A60}" srcOrd="1" destOrd="0" presId="urn:microsoft.com/office/officeart/2005/8/layout/vList6"/>
    <dgm:cxn modelId="{DC80EDA0-C64A-421D-94A6-2CE3979EB9BC}" type="presParOf" srcId="{346301E5-0DE6-4BD1-A991-10955A005888}" destId="{796EFC23-5B4C-4246-8005-C47082F67B98}" srcOrd="1" destOrd="0" presId="urn:microsoft.com/office/officeart/2005/8/layout/vList6"/>
    <dgm:cxn modelId="{6AF8CE49-A56E-41BF-A366-6304FA9212EF}" type="presParOf" srcId="{346301E5-0DE6-4BD1-A991-10955A005888}" destId="{AD50E0FB-1315-4A67-BE5E-A5F9490BAC8D}" srcOrd="2" destOrd="0" presId="urn:microsoft.com/office/officeart/2005/8/layout/vList6"/>
    <dgm:cxn modelId="{21D0C67F-9F26-4521-B64F-B951A0703B2A}" type="presParOf" srcId="{AD50E0FB-1315-4A67-BE5E-A5F9490BAC8D}" destId="{58317BEC-EE01-4D63-BBA7-C041F5C82C2A}" srcOrd="0" destOrd="0" presId="urn:microsoft.com/office/officeart/2005/8/layout/vList6"/>
    <dgm:cxn modelId="{FBEB0ED6-A933-40A6-9E46-E20C99A7B2C6}" type="presParOf" srcId="{AD50E0FB-1315-4A67-BE5E-A5F9490BAC8D}" destId="{6F34B700-16B7-4BAC-A133-42D636175D95}" srcOrd="1" destOrd="0" presId="urn:microsoft.com/office/officeart/2005/8/layout/vList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7C4A653-19BB-419B-AAD8-DBDFC9644324}" type="doc">
      <dgm:prSet loTypeId="urn:microsoft.com/office/officeart/2005/8/layout/vList6" loCatId="list" qsTypeId="urn:microsoft.com/office/officeart/2005/8/quickstyle/simple1" qsCatId="simple" csTypeId="urn:microsoft.com/office/officeart/2005/8/colors/colorful3" csCatId="colorful" phldr="1"/>
      <dgm:spPr/>
      <dgm:t>
        <a:bodyPr/>
        <a:lstStyle/>
        <a:p>
          <a:endParaRPr lang="en-GB"/>
        </a:p>
      </dgm:t>
    </dgm:pt>
    <dgm:pt modelId="{EEF55712-B6F4-43CC-8F81-5A2458B6F6E1}">
      <dgm:prSet phldrT="[Text]"/>
      <dgm:spPr/>
      <dgm:t>
        <a:bodyPr/>
        <a:lstStyle/>
        <a:p>
          <a:r>
            <a:rPr lang="en-GB" dirty="0"/>
            <a:t>SENDACT</a:t>
          </a:r>
        </a:p>
      </dgm:t>
    </dgm:pt>
    <dgm:pt modelId="{D6842F32-A217-4C7F-A3C8-A16025020EFA}" type="parTrans" cxnId="{3D248DD0-3941-478B-9670-284A1DF6DD5E}">
      <dgm:prSet/>
      <dgm:spPr/>
      <dgm:t>
        <a:bodyPr/>
        <a:lstStyle/>
        <a:p>
          <a:endParaRPr lang="en-GB"/>
        </a:p>
      </dgm:t>
    </dgm:pt>
    <dgm:pt modelId="{856BCBF1-4492-4241-9535-9A792FE9ED8F}" type="sibTrans" cxnId="{3D248DD0-3941-478B-9670-284A1DF6DD5E}">
      <dgm:prSet/>
      <dgm:spPr/>
      <dgm:t>
        <a:bodyPr/>
        <a:lstStyle/>
        <a:p>
          <a:endParaRPr lang="en-GB"/>
        </a:p>
      </dgm:t>
    </dgm:pt>
    <dgm:pt modelId="{9174E666-AED6-4BEA-B9FC-10B7AC6791B5}">
      <dgm:prSet phldrT="[Text]" custT="1"/>
      <dgm:spPr/>
      <dgm:t>
        <a:bodyPr/>
        <a:lstStyle/>
        <a:p>
          <a:r>
            <a:rPr lang="en-GB" sz="900" dirty="0"/>
            <a:t>Interviews this week for substantive recruitment to SENDACT</a:t>
          </a:r>
        </a:p>
      </dgm:t>
    </dgm:pt>
    <dgm:pt modelId="{55D8E84D-D74F-4A8A-BA21-71696CA03ECF}" type="parTrans" cxnId="{2050EEA0-B734-4116-B88F-80926E252BAF}">
      <dgm:prSet/>
      <dgm:spPr/>
      <dgm:t>
        <a:bodyPr/>
        <a:lstStyle/>
        <a:p>
          <a:endParaRPr lang="en-GB"/>
        </a:p>
      </dgm:t>
    </dgm:pt>
    <dgm:pt modelId="{A99607DE-DC9D-439F-9643-0CAAA400E145}" type="sibTrans" cxnId="{2050EEA0-B734-4116-B88F-80926E252BAF}">
      <dgm:prSet/>
      <dgm:spPr/>
      <dgm:t>
        <a:bodyPr/>
        <a:lstStyle/>
        <a:p>
          <a:endParaRPr lang="en-GB"/>
        </a:p>
      </dgm:t>
    </dgm:pt>
    <dgm:pt modelId="{BAF0F5FB-2B36-4764-87BD-914C2E1DA24B}">
      <dgm:prSet phldrT="[Text]"/>
      <dgm:spPr/>
      <dgm:t>
        <a:bodyPr/>
        <a:lstStyle/>
        <a:p>
          <a:r>
            <a:rPr lang="en-GB" dirty="0"/>
            <a:t>Educational Psychology</a:t>
          </a:r>
        </a:p>
      </dgm:t>
    </dgm:pt>
    <dgm:pt modelId="{A7F1C7DF-9847-45A5-8DAD-F07D66398111}" type="parTrans" cxnId="{811370BF-8260-41EB-8C02-E8D990138055}">
      <dgm:prSet/>
      <dgm:spPr/>
      <dgm:t>
        <a:bodyPr/>
        <a:lstStyle/>
        <a:p>
          <a:endParaRPr lang="en-GB"/>
        </a:p>
      </dgm:t>
    </dgm:pt>
    <dgm:pt modelId="{AD1547E3-8B61-4B57-AEC7-834DACC9EDB5}" type="sibTrans" cxnId="{811370BF-8260-41EB-8C02-E8D990138055}">
      <dgm:prSet/>
      <dgm:spPr/>
      <dgm:t>
        <a:bodyPr/>
        <a:lstStyle/>
        <a:p>
          <a:endParaRPr lang="en-GB"/>
        </a:p>
      </dgm:t>
    </dgm:pt>
    <dgm:pt modelId="{50AA34A2-1E40-40C8-ACE7-40B80D902ECB}">
      <dgm:prSet phldrT="[Text]"/>
      <dgm:spPr/>
      <dgm:t>
        <a:bodyPr/>
        <a:lstStyle/>
        <a:p>
          <a:r>
            <a:rPr lang="en-GB" dirty="0"/>
            <a:t>Additional requests for EHCNAs, combined with some capacity issues in the EPS have led to pressures around the timeliness of EP advice for new EHCNAs, which has impacted on 20 week compliance</a:t>
          </a:r>
        </a:p>
      </dgm:t>
    </dgm:pt>
    <dgm:pt modelId="{7FA9BD75-837E-4E17-A7C9-628BD90F8ECC}" type="parTrans" cxnId="{88A48D7E-87BB-4194-BF93-A5014A77A975}">
      <dgm:prSet/>
      <dgm:spPr/>
      <dgm:t>
        <a:bodyPr/>
        <a:lstStyle/>
        <a:p>
          <a:endParaRPr lang="en-GB"/>
        </a:p>
      </dgm:t>
    </dgm:pt>
    <dgm:pt modelId="{BEBED94A-3EBA-4108-8DE4-6C35DC3E1ECC}" type="sibTrans" cxnId="{88A48D7E-87BB-4194-BF93-A5014A77A975}">
      <dgm:prSet/>
      <dgm:spPr/>
      <dgm:t>
        <a:bodyPr/>
        <a:lstStyle/>
        <a:p>
          <a:endParaRPr lang="en-GB"/>
        </a:p>
      </dgm:t>
    </dgm:pt>
    <dgm:pt modelId="{C083728C-DD45-4D52-8BF6-A88750F636CD}">
      <dgm:prSet phldrT="[Text]" custT="1"/>
      <dgm:spPr/>
      <dgm:t>
        <a:bodyPr/>
        <a:lstStyle/>
        <a:p>
          <a:r>
            <a:rPr lang="en-GB" sz="900" dirty="0"/>
            <a:t>Considerable work has been undertaken around Quality Assurance of EHCPs, validated by a recent peer review</a:t>
          </a:r>
        </a:p>
      </dgm:t>
    </dgm:pt>
    <dgm:pt modelId="{C1E94170-A76D-4052-BDDA-00568F945F22}" type="parTrans" cxnId="{0F645DBB-E1FE-499A-B7A9-48B1149692BA}">
      <dgm:prSet/>
      <dgm:spPr/>
      <dgm:t>
        <a:bodyPr/>
        <a:lstStyle/>
        <a:p>
          <a:endParaRPr lang="en-GB"/>
        </a:p>
      </dgm:t>
    </dgm:pt>
    <dgm:pt modelId="{06C1FD4C-40DB-43AE-A048-AC0483A0B27D}" type="sibTrans" cxnId="{0F645DBB-E1FE-499A-B7A9-48B1149692BA}">
      <dgm:prSet/>
      <dgm:spPr/>
      <dgm:t>
        <a:bodyPr/>
        <a:lstStyle/>
        <a:p>
          <a:endParaRPr lang="en-GB"/>
        </a:p>
      </dgm:t>
    </dgm:pt>
    <dgm:pt modelId="{7590C618-947A-4B84-88A7-7B316A35A277}">
      <dgm:prSet phldrT="[Text]" custT="1"/>
      <dgm:spPr/>
      <dgm:t>
        <a:bodyPr/>
        <a:lstStyle/>
        <a:p>
          <a:r>
            <a:rPr lang="en-GB" sz="900" dirty="0"/>
            <a:t>Interim staff have provided some additional capacity over recent months – this has led to some stabilisation, but has also presented challenges</a:t>
          </a:r>
        </a:p>
      </dgm:t>
    </dgm:pt>
    <dgm:pt modelId="{A05BD4D7-2CE6-4E8E-8FEA-EEECEB361990}" type="parTrans" cxnId="{916AE6E3-143C-4C95-83CC-68537CDCEB45}">
      <dgm:prSet/>
      <dgm:spPr/>
      <dgm:t>
        <a:bodyPr/>
        <a:lstStyle/>
        <a:p>
          <a:endParaRPr lang="en-GB"/>
        </a:p>
      </dgm:t>
    </dgm:pt>
    <dgm:pt modelId="{A6AD2B50-5F05-4F3F-96B5-70858C7B7449}" type="sibTrans" cxnId="{916AE6E3-143C-4C95-83CC-68537CDCEB45}">
      <dgm:prSet/>
      <dgm:spPr/>
      <dgm:t>
        <a:bodyPr/>
        <a:lstStyle/>
        <a:p>
          <a:endParaRPr lang="en-GB"/>
        </a:p>
      </dgm:t>
    </dgm:pt>
    <dgm:pt modelId="{92A0682C-D105-4756-832E-4D097C70E6C6}">
      <dgm:prSet phldrT="[Text]" custT="1"/>
      <dgm:spPr/>
      <dgm:t>
        <a:bodyPr/>
        <a:lstStyle/>
        <a:p>
          <a:r>
            <a:rPr lang="en-GB" sz="900" dirty="0"/>
            <a:t>Advice and guidance for colleagues in Health and Social Care around providing quality advices for EHCNAs</a:t>
          </a:r>
        </a:p>
      </dgm:t>
    </dgm:pt>
    <dgm:pt modelId="{66859E54-D1BA-4CFE-89B6-E7097386DE34}" type="parTrans" cxnId="{86FC0F19-F882-4AC7-B61D-5D6073A5251D}">
      <dgm:prSet/>
      <dgm:spPr/>
      <dgm:t>
        <a:bodyPr/>
        <a:lstStyle/>
        <a:p>
          <a:endParaRPr lang="en-GB"/>
        </a:p>
      </dgm:t>
    </dgm:pt>
    <dgm:pt modelId="{49C2C40B-2FAF-4006-AACE-353BF8870987}" type="sibTrans" cxnId="{86FC0F19-F882-4AC7-B61D-5D6073A5251D}">
      <dgm:prSet/>
      <dgm:spPr/>
      <dgm:t>
        <a:bodyPr/>
        <a:lstStyle/>
        <a:p>
          <a:endParaRPr lang="en-GB"/>
        </a:p>
      </dgm:t>
    </dgm:pt>
    <dgm:pt modelId="{BCE91F14-F799-44A5-8F94-C9E471AA915A}">
      <dgm:prSet phldrT="[Text]" custT="1"/>
      <dgm:spPr/>
      <dgm:t>
        <a:bodyPr/>
        <a:lstStyle/>
        <a:p>
          <a:r>
            <a:rPr lang="en-GB" sz="900" dirty="0"/>
            <a:t>Earlier planning for change of placements – to support short term, and longer term sufficiency pressures</a:t>
          </a:r>
        </a:p>
      </dgm:t>
    </dgm:pt>
    <dgm:pt modelId="{E511E0CC-68BE-4CA9-9671-5E7DB82763A6}" type="parTrans" cxnId="{4B42C009-B4E5-44FF-BFB2-F7EE6A0B90A5}">
      <dgm:prSet/>
      <dgm:spPr/>
      <dgm:t>
        <a:bodyPr/>
        <a:lstStyle/>
        <a:p>
          <a:endParaRPr lang="en-GB"/>
        </a:p>
      </dgm:t>
    </dgm:pt>
    <dgm:pt modelId="{48616B51-D401-45D1-9176-E23994A3876C}" type="sibTrans" cxnId="{4B42C009-B4E5-44FF-BFB2-F7EE6A0B90A5}">
      <dgm:prSet/>
      <dgm:spPr/>
      <dgm:t>
        <a:bodyPr/>
        <a:lstStyle/>
        <a:p>
          <a:endParaRPr lang="en-GB"/>
        </a:p>
      </dgm:t>
    </dgm:pt>
    <dgm:pt modelId="{9E855291-D8D5-42E4-BA55-07C3A8DB34F0}">
      <dgm:prSet phldrT="[Text]"/>
      <dgm:spPr/>
      <dgm:t>
        <a:bodyPr/>
        <a:lstStyle/>
        <a:p>
          <a:r>
            <a:rPr lang="en-GB" dirty="0"/>
            <a:t>Current use of locum EP support to enhance offer – however this is limited</a:t>
          </a:r>
        </a:p>
      </dgm:t>
    </dgm:pt>
    <dgm:pt modelId="{56CFC1B6-83BC-43E9-8E39-4DE8EE4C6FF5}" type="parTrans" cxnId="{B1445C4D-2DD3-4C10-A1C2-BB6EEABDB3C1}">
      <dgm:prSet/>
      <dgm:spPr/>
      <dgm:t>
        <a:bodyPr/>
        <a:lstStyle/>
        <a:p>
          <a:endParaRPr lang="en-GB"/>
        </a:p>
      </dgm:t>
    </dgm:pt>
    <dgm:pt modelId="{F9074690-5044-4769-AACB-CC7F31219D9F}" type="sibTrans" cxnId="{B1445C4D-2DD3-4C10-A1C2-BB6EEABDB3C1}">
      <dgm:prSet/>
      <dgm:spPr/>
      <dgm:t>
        <a:bodyPr/>
        <a:lstStyle/>
        <a:p>
          <a:endParaRPr lang="en-GB"/>
        </a:p>
      </dgm:t>
    </dgm:pt>
    <dgm:pt modelId="{45DDB66A-DEBD-4995-996E-BC9E052E4418}">
      <dgm:prSet phldrT="[Text]"/>
      <dgm:spPr/>
      <dgm:t>
        <a:bodyPr/>
        <a:lstStyle/>
        <a:p>
          <a:endParaRPr lang="en-GB" dirty="0"/>
        </a:p>
      </dgm:t>
    </dgm:pt>
    <dgm:pt modelId="{7D80C58B-1AF1-4AF4-A19C-F585831B6E54}" type="parTrans" cxnId="{B82C266F-52C2-49CE-80C7-77BB7F05AA67}">
      <dgm:prSet/>
      <dgm:spPr/>
      <dgm:t>
        <a:bodyPr/>
        <a:lstStyle/>
        <a:p>
          <a:endParaRPr lang="en-GB"/>
        </a:p>
      </dgm:t>
    </dgm:pt>
    <dgm:pt modelId="{FA23BF6F-3D47-447D-8E4E-D3405F95421A}" type="sibTrans" cxnId="{B82C266F-52C2-49CE-80C7-77BB7F05AA67}">
      <dgm:prSet/>
      <dgm:spPr/>
      <dgm:t>
        <a:bodyPr/>
        <a:lstStyle/>
        <a:p>
          <a:endParaRPr lang="en-GB"/>
        </a:p>
      </dgm:t>
    </dgm:pt>
    <dgm:pt modelId="{B50379FD-0698-402C-9BB1-EDD4CE99D2EC}">
      <dgm:prSet phldrT="[Text]"/>
      <dgm:spPr/>
      <dgm:t>
        <a:bodyPr/>
        <a:lstStyle/>
        <a:p>
          <a:r>
            <a:rPr lang="en-GB" dirty="0"/>
            <a:t>Recruitment Jul 21 – no applicants</a:t>
          </a:r>
        </a:p>
      </dgm:t>
    </dgm:pt>
    <dgm:pt modelId="{0D249420-C0BE-44A7-BCA6-DB25E9B08F3B}" type="parTrans" cxnId="{5EFF8E5E-D668-4ABF-AEF6-35E873D5A697}">
      <dgm:prSet/>
      <dgm:spPr/>
      <dgm:t>
        <a:bodyPr/>
        <a:lstStyle/>
        <a:p>
          <a:endParaRPr lang="en-GB"/>
        </a:p>
      </dgm:t>
    </dgm:pt>
    <dgm:pt modelId="{19450823-175E-4E4C-8508-FC596921191A}" type="sibTrans" cxnId="{5EFF8E5E-D668-4ABF-AEF6-35E873D5A697}">
      <dgm:prSet/>
      <dgm:spPr/>
      <dgm:t>
        <a:bodyPr/>
        <a:lstStyle/>
        <a:p>
          <a:endParaRPr lang="en-GB"/>
        </a:p>
      </dgm:t>
    </dgm:pt>
    <dgm:pt modelId="{C8FC059E-2244-449B-9737-DBCF586167FE}">
      <dgm:prSet phldrT="[Text]"/>
      <dgm:spPr/>
      <dgm:t>
        <a:bodyPr/>
        <a:lstStyle/>
        <a:p>
          <a:endParaRPr lang="en-GB" dirty="0"/>
        </a:p>
      </dgm:t>
    </dgm:pt>
    <dgm:pt modelId="{10CC524D-9A26-4FC0-B6A0-57592E5C69E6}" type="parTrans" cxnId="{DC34B134-8946-4801-B185-9D45A8E541E1}">
      <dgm:prSet/>
      <dgm:spPr/>
      <dgm:t>
        <a:bodyPr/>
        <a:lstStyle/>
        <a:p>
          <a:endParaRPr lang="en-GB"/>
        </a:p>
      </dgm:t>
    </dgm:pt>
    <dgm:pt modelId="{B363506D-5723-4ED6-9D92-CF8CAE797D18}" type="sibTrans" cxnId="{DC34B134-8946-4801-B185-9D45A8E541E1}">
      <dgm:prSet/>
      <dgm:spPr/>
      <dgm:t>
        <a:bodyPr/>
        <a:lstStyle/>
        <a:p>
          <a:endParaRPr lang="en-GB"/>
        </a:p>
      </dgm:t>
    </dgm:pt>
    <dgm:pt modelId="{A4477F52-4D09-45C8-95DF-073FFB924F14}">
      <dgm:prSet phldrT="[Text]"/>
      <dgm:spPr/>
      <dgm:t>
        <a:bodyPr/>
        <a:lstStyle/>
        <a:p>
          <a:r>
            <a:rPr lang="en-GB" dirty="0"/>
            <a:t>Recruitment Oct 21 – one new EP appointed</a:t>
          </a:r>
        </a:p>
      </dgm:t>
    </dgm:pt>
    <dgm:pt modelId="{5750675D-6452-4D8E-AFD4-34B9D7EC97A4}" type="parTrans" cxnId="{B509043F-4C11-4D31-B5F2-82B772FC8B1A}">
      <dgm:prSet/>
      <dgm:spPr/>
      <dgm:t>
        <a:bodyPr/>
        <a:lstStyle/>
        <a:p>
          <a:endParaRPr lang="en-GB"/>
        </a:p>
      </dgm:t>
    </dgm:pt>
    <dgm:pt modelId="{65369ED3-2694-4245-BF4C-2B8F1F746CC0}" type="sibTrans" cxnId="{B509043F-4C11-4D31-B5F2-82B772FC8B1A}">
      <dgm:prSet/>
      <dgm:spPr/>
      <dgm:t>
        <a:bodyPr/>
        <a:lstStyle/>
        <a:p>
          <a:endParaRPr lang="en-GB"/>
        </a:p>
      </dgm:t>
    </dgm:pt>
    <dgm:pt modelId="{FB5A46CB-1E69-430B-A548-05092C4BFA98}">
      <dgm:prSet phldrT="[Text]" custT="1"/>
      <dgm:spPr/>
      <dgm:t>
        <a:bodyPr/>
        <a:lstStyle/>
        <a:p>
          <a:r>
            <a:rPr lang="en-GB" sz="900" dirty="0"/>
            <a:t>Strengths Based Approach – training and development for team</a:t>
          </a:r>
        </a:p>
      </dgm:t>
    </dgm:pt>
    <dgm:pt modelId="{15663049-0726-45AC-969F-4D249D6B71A2}" type="parTrans" cxnId="{D20EAA8B-11B3-4338-AF95-9D4F35A206F5}">
      <dgm:prSet/>
      <dgm:spPr/>
      <dgm:t>
        <a:bodyPr/>
        <a:lstStyle/>
        <a:p>
          <a:endParaRPr lang="en-GB"/>
        </a:p>
      </dgm:t>
    </dgm:pt>
    <dgm:pt modelId="{4D498483-F1D8-49F5-BD6E-D2FA4827AD85}" type="sibTrans" cxnId="{D20EAA8B-11B3-4338-AF95-9D4F35A206F5}">
      <dgm:prSet/>
      <dgm:spPr/>
      <dgm:t>
        <a:bodyPr/>
        <a:lstStyle/>
        <a:p>
          <a:endParaRPr lang="en-GB"/>
        </a:p>
      </dgm:t>
    </dgm:pt>
    <dgm:pt modelId="{B666DCCD-55EA-44E6-9D92-54755EFBD5E2}" type="pres">
      <dgm:prSet presAssocID="{57C4A653-19BB-419B-AAD8-DBDFC9644324}" presName="Name0" presStyleCnt="0">
        <dgm:presLayoutVars>
          <dgm:dir/>
          <dgm:animLvl val="lvl"/>
          <dgm:resizeHandles/>
        </dgm:presLayoutVars>
      </dgm:prSet>
      <dgm:spPr/>
    </dgm:pt>
    <dgm:pt modelId="{1BAD9841-0C50-42C8-BB4C-96D3CA16757A}" type="pres">
      <dgm:prSet presAssocID="{EEF55712-B6F4-43CC-8F81-5A2458B6F6E1}" presName="linNode" presStyleCnt="0"/>
      <dgm:spPr/>
    </dgm:pt>
    <dgm:pt modelId="{A099B68B-CC35-4691-958F-E6EB4F0C39A0}" type="pres">
      <dgm:prSet presAssocID="{EEF55712-B6F4-43CC-8F81-5A2458B6F6E1}" presName="parentShp" presStyleLbl="node1" presStyleIdx="0" presStyleCnt="2">
        <dgm:presLayoutVars>
          <dgm:bulletEnabled val="1"/>
        </dgm:presLayoutVars>
      </dgm:prSet>
      <dgm:spPr/>
    </dgm:pt>
    <dgm:pt modelId="{23E21F57-AE90-472D-9241-26F970898669}" type="pres">
      <dgm:prSet presAssocID="{EEF55712-B6F4-43CC-8F81-5A2458B6F6E1}" presName="childShp" presStyleLbl="bgAccFollowNode1" presStyleIdx="0" presStyleCnt="2">
        <dgm:presLayoutVars>
          <dgm:bulletEnabled val="1"/>
        </dgm:presLayoutVars>
      </dgm:prSet>
      <dgm:spPr/>
    </dgm:pt>
    <dgm:pt modelId="{77315187-7C30-4E49-88E5-4D105820E679}" type="pres">
      <dgm:prSet presAssocID="{856BCBF1-4492-4241-9535-9A792FE9ED8F}" presName="spacing" presStyleCnt="0"/>
      <dgm:spPr/>
    </dgm:pt>
    <dgm:pt modelId="{B4AD8EA6-387D-4D4A-85AD-B2A1169FE6C0}" type="pres">
      <dgm:prSet presAssocID="{BAF0F5FB-2B36-4764-87BD-914C2E1DA24B}" presName="linNode" presStyleCnt="0"/>
      <dgm:spPr/>
    </dgm:pt>
    <dgm:pt modelId="{D265453F-6669-41D6-B06B-CC7E4BE268DE}" type="pres">
      <dgm:prSet presAssocID="{BAF0F5FB-2B36-4764-87BD-914C2E1DA24B}" presName="parentShp" presStyleLbl="node1" presStyleIdx="1" presStyleCnt="2">
        <dgm:presLayoutVars>
          <dgm:bulletEnabled val="1"/>
        </dgm:presLayoutVars>
      </dgm:prSet>
      <dgm:spPr/>
    </dgm:pt>
    <dgm:pt modelId="{C9D6896F-77FC-4518-B569-B3B42FC6733B}" type="pres">
      <dgm:prSet presAssocID="{BAF0F5FB-2B36-4764-87BD-914C2E1DA24B}" presName="childShp" presStyleLbl="bgAccFollowNode1" presStyleIdx="1" presStyleCnt="2">
        <dgm:presLayoutVars>
          <dgm:bulletEnabled val="1"/>
        </dgm:presLayoutVars>
      </dgm:prSet>
      <dgm:spPr/>
    </dgm:pt>
  </dgm:ptLst>
  <dgm:cxnLst>
    <dgm:cxn modelId="{72303905-385F-4926-A77D-11A637426B3D}" type="presOf" srcId="{BAF0F5FB-2B36-4764-87BD-914C2E1DA24B}" destId="{D265453F-6669-41D6-B06B-CC7E4BE268DE}" srcOrd="0" destOrd="0" presId="urn:microsoft.com/office/officeart/2005/8/layout/vList6"/>
    <dgm:cxn modelId="{4B42C009-B4E5-44FF-BFB2-F7EE6A0B90A5}" srcId="{EEF55712-B6F4-43CC-8F81-5A2458B6F6E1}" destId="{BCE91F14-F799-44A5-8F94-C9E471AA915A}" srcOrd="5" destOrd="0" parTransId="{E511E0CC-68BE-4CA9-9671-5E7DB82763A6}" sibTransId="{48616B51-D401-45D1-9176-E23994A3876C}"/>
    <dgm:cxn modelId="{86FC0F19-F882-4AC7-B61D-5D6073A5251D}" srcId="{EEF55712-B6F4-43CC-8F81-5A2458B6F6E1}" destId="{92A0682C-D105-4756-832E-4D097C70E6C6}" srcOrd="3" destOrd="0" parTransId="{66859E54-D1BA-4CFE-89B6-E7097386DE34}" sibTransId="{49C2C40B-2FAF-4006-AACE-353BF8870987}"/>
    <dgm:cxn modelId="{B850851F-A9AD-4FDD-B4F3-EBFF3B173E7A}" type="presOf" srcId="{A4477F52-4D09-45C8-95DF-073FFB924F14}" destId="{C9D6896F-77FC-4518-B569-B3B42FC6733B}" srcOrd="0" destOrd="3" presId="urn:microsoft.com/office/officeart/2005/8/layout/vList6"/>
    <dgm:cxn modelId="{03B6E532-CED5-480A-8205-3882CAAF2C51}" type="presOf" srcId="{FB5A46CB-1E69-430B-A548-05092C4BFA98}" destId="{23E21F57-AE90-472D-9241-26F970898669}" srcOrd="0" destOrd="2" presId="urn:microsoft.com/office/officeart/2005/8/layout/vList6"/>
    <dgm:cxn modelId="{DC34B134-8946-4801-B185-9D45A8E541E1}" srcId="{BAF0F5FB-2B36-4764-87BD-914C2E1DA24B}" destId="{C8FC059E-2244-449B-9737-DBCF586167FE}" srcOrd="4" destOrd="0" parTransId="{10CC524D-9A26-4FC0-B6A0-57592E5C69E6}" sibTransId="{B363506D-5723-4ED6-9D92-CF8CAE797D18}"/>
    <dgm:cxn modelId="{B509043F-4C11-4D31-B5F2-82B772FC8B1A}" srcId="{BAF0F5FB-2B36-4764-87BD-914C2E1DA24B}" destId="{A4477F52-4D09-45C8-95DF-073FFB924F14}" srcOrd="3" destOrd="0" parTransId="{5750675D-6452-4D8E-AFD4-34B9D7EC97A4}" sibTransId="{65369ED3-2694-4245-BF4C-2B8F1F746CC0}"/>
    <dgm:cxn modelId="{75EDD73F-F61F-432F-9DB4-196B0B6F1F7D}" type="presOf" srcId="{C8FC059E-2244-449B-9737-DBCF586167FE}" destId="{C9D6896F-77FC-4518-B569-B3B42FC6733B}" srcOrd="0" destOrd="4" presId="urn:microsoft.com/office/officeart/2005/8/layout/vList6"/>
    <dgm:cxn modelId="{5EFF8E5E-D668-4ABF-AEF6-35E873D5A697}" srcId="{BAF0F5FB-2B36-4764-87BD-914C2E1DA24B}" destId="{B50379FD-0698-402C-9BB1-EDD4CE99D2EC}" srcOrd="2" destOrd="0" parTransId="{0D249420-C0BE-44A7-BCA6-DB25E9B08F3B}" sibTransId="{19450823-175E-4E4C-8508-FC596921191A}"/>
    <dgm:cxn modelId="{733EA74A-1B93-40B0-8487-808F3AADCDA0}" type="presOf" srcId="{45DDB66A-DEBD-4995-996E-BC9E052E4418}" destId="{C9D6896F-77FC-4518-B569-B3B42FC6733B}" srcOrd="0" destOrd="5" presId="urn:microsoft.com/office/officeart/2005/8/layout/vList6"/>
    <dgm:cxn modelId="{B3E0C84A-0865-49FC-9441-202E882565AE}" type="presOf" srcId="{7590C618-947A-4B84-88A7-7B316A35A277}" destId="{23E21F57-AE90-472D-9241-26F970898669}" srcOrd="0" destOrd="0" presId="urn:microsoft.com/office/officeart/2005/8/layout/vList6"/>
    <dgm:cxn modelId="{8066196C-16E9-4557-80D5-0166B03E9822}" type="presOf" srcId="{9174E666-AED6-4BEA-B9FC-10B7AC6791B5}" destId="{23E21F57-AE90-472D-9241-26F970898669}" srcOrd="0" destOrd="1" presId="urn:microsoft.com/office/officeart/2005/8/layout/vList6"/>
    <dgm:cxn modelId="{2209E26C-4234-4BCA-A9D8-976A3A649D0B}" type="presOf" srcId="{EEF55712-B6F4-43CC-8F81-5A2458B6F6E1}" destId="{A099B68B-CC35-4691-958F-E6EB4F0C39A0}" srcOrd="0" destOrd="0" presId="urn:microsoft.com/office/officeart/2005/8/layout/vList6"/>
    <dgm:cxn modelId="{B1445C4D-2DD3-4C10-A1C2-BB6EEABDB3C1}" srcId="{BAF0F5FB-2B36-4764-87BD-914C2E1DA24B}" destId="{9E855291-D8D5-42E4-BA55-07C3A8DB34F0}" srcOrd="1" destOrd="0" parTransId="{56CFC1B6-83BC-43E9-8E39-4DE8EE4C6FF5}" sibTransId="{F9074690-5044-4769-AACB-CC7F31219D9F}"/>
    <dgm:cxn modelId="{B82C266F-52C2-49CE-80C7-77BB7F05AA67}" srcId="{BAF0F5FB-2B36-4764-87BD-914C2E1DA24B}" destId="{45DDB66A-DEBD-4995-996E-BC9E052E4418}" srcOrd="5" destOrd="0" parTransId="{7D80C58B-1AF1-4AF4-A19C-F585831B6E54}" sibTransId="{FA23BF6F-3D47-447D-8E4E-D3405F95421A}"/>
    <dgm:cxn modelId="{9F347375-D82A-41EF-A808-995757D88C29}" type="presOf" srcId="{B50379FD-0698-402C-9BB1-EDD4CE99D2EC}" destId="{C9D6896F-77FC-4518-B569-B3B42FC6733B}" srcOrd="0" destOrd="2" presId="urn:microsoft.com/office/officeart/2005/8/layout/vList6"/>
    <dgm:cxn modelId="{88A48D7E-87BB-4194-BF93-A5014A77A975}" srcId="{BAF0F5FB-2B36-4764-87BD-914C2E1DA24B}" destId="{50AA34A2-1E40-40C8-ACE7-40B80D902ECB}" srcOrd="0" destOrd="0" parTransId="{7FA9BD75-837E-4E17-A7C9-628BD90F8ECC}" sibTransId="{BEBED94A-3EBA-4108-8DE4-6C35DC3E1ECC}"/>
    <dgm:cxn modelId="{D20EAA8B-11B3-4338-AF95-9D4F35A206F5}" srcId="{EEF55712-B6F4-43CC-8F81-5A2458B6F6E1}" destId="{FB5A46CB-1E69-430B-A548-05092C4BFA98}" srcOrd="2" destOrd="0" parTransId="{15663049-0726-45AC-969F-4D249D6B71A2}" sibTransId="{4D498483-F1D8-49F5-BD6E-D2FA4827AD85}"/>
    <dgm:cxn modelId="{BC631F8C-20D8-4E7D-8D30-7850CAE8448D}" type="presOf" srcId="{C083728C-DD45-4D52-8BF6-A88750F636CD}" destId="{23E21F57-AE90-472D-9241-26F970898669}" srcOrd="0" destOrd="4" presId="urn:microsoft.com/office/officeart/2005/8/layout/vList6"/>
    <dgm:cxn modelId="{2050EEA0-B734-4116-B88F-80926E252BAF}" srcId="{EEF55712-B6F4-43CC-8F81-5A2458B6F6E1}" destId="{9174E666-AED6-4BEA-B9FC-10B7AC6791B5}" srcOrd="1" destOrd="0" parTransId="{55D8E84D-D74F-4A8A-BA21-71696CA03ECF}" sibTransId="{A99607DE-DC9D-439F-9643-0CAAA400E145}"/>
    <dgm:cxn modelId="{A7BD45AD-8752-4B6B-9952-4B6834F25C8C}" type="presOf" srcId="{BCE91F14-F799-44A5-8F94-C9E471AA915A}" destId="{23E21F57-AE90-472D-9241-26F970898669}" srcOrd="0" destOrd="5" presId="urn:microsoft.com/office/officeart/2005/8/layout/vList6"/>
    <dgm:cxn modelId="{0F645DBB-E1FE-499A-B7A9-48B1149692BA}" srcId="{EEF55712-B6F4-43CC-8F81-5A2458B6F6E1}" destId="{C083728C-DD45-4D52-8BF6-A88750F636CD}" srcOrd="4" destOrd="0" parTransId="{C1E94170-A76D-4052-BDDA-00568F945F22}" sibTransId="{06C1FD4C-40DB-43AE-A048-AC0483A0B27D}"/>
    <dgm:cxn modelId="{811370BF-8260-41EB-8C02-E8D990138055}" srcId="{57C4A653-19BB-419B-AAD8-DBDFC9644324}" destId="{BAF0F5FB-2B36-4764-87BD-914C2E1DA24B}" srcOrd="1" destOrd="0" parTransId="{A7F1C7DF-9847-45A5-8DAD-F07D66398111}" sibTransId="{AD1547E3-8B61-4B57-AEC7-834DACC9EDB5}"/>
    <dgm:cxn modelId="{50511DC8-DB39-4FD7-B088-437F4C1F8822}" type="presOf" srcId="{50AA34A2-1E40-40C8-ACE7-40B80D902ECB}" destId="{C9D6896F-77FC-4518-B569-B3B42FC6733B}" srcOrd="0" destOrd="0" presId="urn:microsoft.com/office/officeart/2005/8/layout/vList6"/>
    <dgm:cxn modelId="{3D248DD0-3941-478B-9670-284A1DF6DD5E}" srcId="{57C4A653-19BB-419B-AAD8-DBDFC9644324}" destId="{EEF55712-B6F4-43CC-8F81-5A2458B6F6E1}" srcOrd="0" destOrd="0" parTransId="{D6842F32-A217-4C7F-A3C8-A16025020EFA}" sibTransId="{856BCBF1-4492-4241-9535-9A792FE9ED8F}"/>
    <dgm:cxn modelId="{5A4A08D6-3560-4DA7-8000-93229B274597}" type="presOf" srcId="{57C4A653-19BB-419B-AAD8-DBDFC9644324}" destId="{B666DCCD-55EA-44E6-9D92-54755EFBD5E2}" srcOrd="0" destOrd="0" presId="urn:microsoft.com/office/officeart/2005/8/layout/vList6"/>
    <dgm:cxn modelId="{54F8E8DF-FD38-4F64-8906-608A0588E402}" type="presOf" srcId="{9E855291-D8D5-42E4-BA55-07C3A8DB34F0}" destId="{C9D6896F-77FC-4518-B569-B3B42FC6733B}" srcOrd="0" destOrd="1" presId="urn:microsoft.com/office/officeart/2005/8/layout/vList6"/>
    <dgm:cxn modelId="{916AE6E3-143C-4C95-83CC-68537CDCEB45}" srcId="{EEF55712-B6F4-43CC-8F81-5A2458B6F6E1}" destId="{7590C618-947A-4B84-88A7-7B316A35A277}" srcOrd="0" destOrd="0" parTransId="{A05BD4D7-2CE6-4E8E-8FEA-EEECEB361990}" sibTransId="{A6AD2B50-5F05-4F3F-96B5-70858C7B7449}"/>
    <dgm:cxn modelId="{7363BFF3-C724-44DB-97C5-C07C8AFCE837}" type="presOf" srcId="{92A0682C-D105-4756-832E-4D097C70E6C6}" destId="{23E21F57-AE90-472D-9241-26F970898669}" srcOrd="0" destOrd="3" presId="urn:microsoft.com/office/officeart/2005/8/layout/vList6"/>
    <dgm:cxn modelId="{6856CE75-56AE-4D0A-ADB2-EDDCEE9FE340}" type="presParOf" srcId="{B666DCCD-55EA-44E6-9D92-54755EFBD5E2}" destId="{1BAD9841-0C50-42C8-BB4C-96D3CA16757A}" srcOrd="0" destOrd="0" presId="urn:microsoft.com/office/officeart/2005/8/layout/vList6"/>
    <dgm:cxn modelId="{25CA6E6E-1E7A-4E35-A8DD-1E34A98CFAF6}" type="presParOf" srcId="{1BAD9841-0C50-42C8-BB4C-96D3CA16757A}" destId="{A099B68B-CC35-4691-958F-E6EB4F0C39A0}" srcOrd="0" destOrd="0" presId="urn:microsoft.com/office/officeart/2005/8/layout/vList6"/>
    <dgm:cxn modelId="{40E3880B-D0D2-4E22-9290-05335D70F1EE}" type="presParOf" srcId="{1BAD9841-0C50-42C8-BB4C-96D3CA16757A}" destId="{23E21F57-AE90-472D-9241-26F970898669}" srcOrd="1" destOrd="0" presId="urn:microsoft.com/office/officeart/2005/8/layout/vList6"/>
    <dgm:cxn modelId="{E784F533-CD1A-4D69-880E-B8C087364647}" type="presParOf" srcId="{B666DCCD-55EA-44E6-9D92-54755EFBD5E2}" destId="{77315187-7C30-4E49-88E5-4D105820E679}" srcOrd="1" destOrd="0" presId="urn:microsoft.com/office/officeart/2005/8/layout/vList6"/>
    <dgm:cxn modelId="{427421B0-07F7-4EAC-AF1E-26FBFD44BD6D}" type="presParOf" srcId="{B666DCCD-55EA-44E6-9D92-54755EFBD5E2}" destId="{B4AD8EA6-387D-4D4A-85AD-B2A1169FE6C0}" srcOrd="2" destOrd="0" presId="urn:microsoft.com/office/officeart/2005/8/layout/vList6"/>
    <dgm:cxn modelId="{5619AC16-68D8-471F-AEFB-7466EF8245E6}" type="presParOf" srcId="{B4AD8EA6-387D-4D4A-85AD-B2A1169FE6C0}" destId="{D265453F-6669-41D6-B06B-CC7E4BE268DE}" srcOrd="0" destOrd="0" presId="urn:microsoft.com/office/officeart/2005/8/layout/vList6"/>
    <dgm:cxn modelId="{5951C35C-CCFB-4A88-A909-9FE1C3DCC766}" type="presParOf" srcId="{B4AD8EA6-387D-4D4A-85AD-B2A1169FE6C0}" destId="{C9D6896F-77FC-4518-B569-B3B42FC6733B}" srcOrd="1" destOrd="0" presId="urn:microsoft.com/office/officeart/2005/8/layout/vList6"/>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28F58FD-DC21-40FF-AE4E-303A8D536A60}">
      <dsp:nvSpPr>
        <dsp:cNvPr id="0" name=""/>
        <dsp:cNvSpPr/>
      </dsp:nvSpPr>
      <dsp:spPr>
        <a:xfrm>
          <a:off x="3999999" y="1220"/>
          <a:ext cx="6000000" cy="4760742"/>
        </a:xfrm>
        <a:prstGeom prst="rightArrow">
          <a:avLst>
            <a:gd name="adj1" fmla="val 75000"/>
            <a:gd name="adj2" fmla="val 50000"/>
          </a:avLst>
        </a:prstGeom>
        <a:solidFill>
          <a:schemeClr val="accent3">
            <a:tint val="40000"/>
            <a:alpha val="90000"/>
            <a:hueOff val="0"/>
            <a:satOff val="0"/>
            <a:lumOff val="0"/>
            <a:alphaOff val="0"/>
          </a:schemeClr>
        </a:solidFill>
        <a:ln w="25400" cap="flat" cmpd="sng" algn="ctr">
          <a:solidFill>
            <a:schemeClr val="accent3">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1275" tIns="41275" rIns="41275" bIns="41275" numCol="1" spcCol="1270" anchor="t" anchorCtr="0">
          <a:noAutofit/>
        </a:bodyPr>
        <a:lstStyle/>
        <a:p>
          <a:pPr marL="285750" lvl="1" indent="-285750" algn="l" defTabSz="2889250">
            <a:lnSpc>
              <a:spcPct val="90000"/>
            </a:lnSpc>
            <a:spcBef>
              <a:spcPct val="0"/>
            </a:spcBef>
            <a:spcAft>
              <a:spcPct val="15000"/>
            </a:spcAft>
            <a:buChar char="•"/>
          </a:pPr>
          <a:endParaRPr lang="en-GB" sz="6500" kern="1200"/>
        </a:p>
        <a:p>
          <a:pPr marL="285750" lvl="1" indent="-285750" algn="l" defTabSz="2889250">
            <a:lnSpc>
              <a:spcPct val="90000"/>
            </a:lnSpc>
            <a:spcBef>
              <a:spcPct val="0"/>
            </a:spcBef>
            <a:spcAft>
              <a:spcPct val="15000"/>
            </a:spcAft>
            <a:buChar char="•"/>
          </a:pPr>
          <a:endParaRPr lang="en-GB" sz="6500" kern="1200"/>
        </a:p>
      </dsp:txBody>
      <dsp:txXfrm>
        <a:off x="3999999" y="596313"/>
        <a:ext cx="4214722" cy="3570556"/>
      </dsp:txXfrm>
    </dsp:sp>
    <dsp:sp modelId="{3E7F81A6-96B3-4AD0-B1DC-134D55A56008}">
      <dsp:nvSpPr>
        <dsp:cNvPr id="0" name=""/>
        <dsp:cNvSpPr/>
      </dsp:nvSpPr>
      <dsp:spPr>
        <a:xfrm>
          <a:off x="0" y="1220"/>
          <a:ext cx="4000000" cy="4760742"/>
        </a:xfrm>
        <a:prstGeom prst="round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7650" tIns="123825" rIns="247650" bIns="123825" numCol="1" spcCol="1270" anchor="ctr" anchorCtr="0">
          <a:noAutofit/>
        </a:bodyPr>
        <a:lstStyle/>
        <a:p>
          <a:pPr marL="0" lvl="0" indent="0" algn="ctr" defTabSz="2889250">
            <a:lnSpc>
              <a:spcPct val="90000"/>
            </a:lnSpc>
            <a:spcBef>
              <a:spcPct val="0"/>
            </a:spcBef>
            <a:spcAft>
              <a:spcPct val="35000"/>
            </a:spcAft>
            <a:buNone/>
          </a:pPr>
          <a:endParaRPr lang="en-GB" sz="6500" kern="1200"/>
        </a:p>
      </dsp:txBody>
      <dsp:txXfrm>
        <a:off x="195264" y="196484"/>
        <a:ext cx="3609472" cy="4370214"/>
      </dsp:txXfrm>
    </dsp:sp>
    <dsp:sp modelId="{6F34B700-16B7-4BAC-A133-42D636175D95}">
      <dsp:nvSpPr>
        <dsp:cNvPr id="0" name=""/>
        <dsp:cNvSpPr/>
      </dsp:nvSpPr>
      <dsp:spPr>
        <a:xfrm>
          <a:off x="3999999" y="5238037"/>
          <a:ext cx="6000000" cy="4760742"/>
        </a:xfrm>
        <a:prstGeom prst="rightArrow">
          <a:avLst>
            <a:gd name="adj1" fmla="val 75000"/>
            <a:gd name="adj2" fmla="val 50000"/>
          </a:avLst>
        </a:prstGeom>
        <a:solidFill>
          <a:schemeClr val="accent3">
            <a:tint val="40000"/>
            <a:alpha val="90000"/>
            <a:hueOff val="10716854"/>
            <a:satOff val="-13793"/>
            <a:lumOff val="-1075"/>
            <a:alphaOff val="0"/>
          </a:schemeClr>
        </a:solidFill>
        <a:ln w="25400" cap="flat" cmpd="sng" algn="ctr">
          <a:solidFill>
            <a:schemeClr val="accent3">
              <a:tint val="40000"/>
              <a:alpha val="90000"/>
              <a:hueOff val="10716854"/>
              <a:satOff val="-13793"/>
              <a:lumOff val="-1075"/>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1275" tIns="41275" rIns="41275" bIns="41275" numCol="1" spcCol="1270" anchor="t" anchorCtr="0">
          <a:noAutofit/>
        </a:bodyPr>
        <a:lstStyle/>
        <a:p>
          <a:pPr marL="285750" lvl="1" indent="-285750" algn="l" defTabSz="2889250">
            <a:lnSpc>
              <a:spcPct val="90000"/>
            </a:lnSpc>
            <a:spcBef>
              <a:spcPct val="0"/>
            </a:spcBef>
            <a:spcAft>
              <a:spcPct val="15000"/>
            </a:spcAft>
            <a:buChar char="•"/>
          </a:pPr>
          <a:endParaRPr lang="en-GB" sz="6500" kern="1200"/>
        </a:p>
        <a:p>
          <a:pPr marL="285750" lvl="1" indent="-285750" algn="l" defTabSz="2889250">
            <a:lnSpc>
              <a:spcPct val="90000"/>
            </a:lnSpc>
            <a:spcBef>
              <a:spcPct val="0"/>
            </a:spcBef>
            <a:spcAft>
              <a:spcPct val="15000"/>
            </a:spcAft>
            <a:buChar char="•"/>
          </a:pPr>
          <a:endParaRPr lang="en-GB" sz="6500" kern="1200"/>
        </a:p>
      </dsp:txBody>
      <dsp:txXfrm>
        <a:off x="3999999" y="5833130"/>
        <a:ext cx="4214722" cy="3570556"/>
      </dsp:txXfrm>
    </dsp:sp>
    <dsp:sp modelId="{58317BEC-EE01-4D63-BBA7-C041F5C82C2A}">
      <dsp:nvSpPr>
        <dsp:cNvPr id="0" name=""/>
        <dsp:cNvSpPr/>
      </dsp:nvSpPr>
      <dsp:spPr>
        <a:xfrm>
          <a:off x="0" y="5238037"/>
          <a:ext cx="4000000" cy="4760742"/>
        </a:xfrm>
        <a:prstGeom prst="roundRect">
          <a:avLst/>
        </a:prstGeom>
        <a:solidFill>
          <a:schemeClr val="accent3">
            <a:hueOff val="11250264"/>
            <a:satOff val="-16880"/>
            <a:lumOff val="-274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7650" tIns="123825" rIns="247650" bIns="123825" numCol="1" spcCol="1270" anchor="ctr" anchorCtr="0">
          <a:noAutofit/>
        </a:bodyPr>
        <a:lstStyle/>
        <a:p>
          <a:pPr marL="0" lvl="0" indent="0" algn="ctr" defTabSz="2889250">
            <a:lnSpc>
              <a:spcPct val="90000"/>
            </a:lnSpc>
            <a:spcBef>
              <a:spcPct val="0"/>
            </a:spcBef>
            <a:spcAft>
              <a:spcPct val="35000"/>
            </a:spcAft>
            <a:buNone/>
          </a:pPr>
          <a:endParaRPr lang="en-GB" sz="6500" kern="1200"/>
        </a:p>
      </dsp:txBody>
      <dsp:txXfrm>
        <a:off x="195264" y="5433301"/>
        <a:ext cx="3609472" cy="437021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3E21F57-AE90-472D-9241-26F970898669}">
      <dsp:nvSpPr>
        <dsp:cNvPr id="0" name=""/>
        <dsp:cNvSpPr/>
      </dsp:nvSpPr>
      <dsp:spPr>
        <a:xfrm>
          <a:off x="2956560" y="502"/>
          <a:ext cx="4434840" cy="1958950"/>
        </a:xfrm>
        <a:prstGeom prst="rightArrow">
          <a:avLst>
            <a:gd name="adj1" fmla="val 75000"/>
            <a:gd name="adj2" fmla="val 50000"/>
          </a:avLst>
        </a:prstGeom>
        <a:solidFill>
          <a:schemeClr val="accent3">
            <a:tint val="40000"/>
            <a:alpha val="90000"/>
            <a:hueOff val="0"/>
            <a:satOff val="0"/>
            <a:lumOff val="0"/>
            <a:alphaOff val="0"/>
          </a:schemeClr>
        </a:solidFill>
        <a:ln w="25400" cap="flat" cmpd="sng" algn="ctr">
          <a:solidFill>
            <a:schemeClr val="accent3">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715" tIns="5715" rIns="5715" bIns="5715" numCol="1" spcCol="1270" anchor="t" anchorCtr="0">
          <a:noAutofit/>
        </a:bodyPr>
        <a:lstStyle/>
        <a:p>
          <a:pPr marL="57150" lvl="1" indent="-57150" algn="l" defTabSz="400050">
            <a:lnSpc>
              <a:spcPct val="90000"/>
            </a:lnSpc>
            <a:spcBef>
              <a:spcPct val="0"/>
            </a:spcBef>
            <a:spcAft>
              <a:spcPct val="15000"/>
            </a:spcAft>
            <a:buChar char="•"/>
          </a:pPr>
          <a:r>
            <a:rPr lang="en-GB" sz="900" kern="1200" dirty="0"/>
            <a:t>Interim staff have provided some additional capacity over recent months – this has led to some stabilisation, but has also presented challenges</a:t>
          </a:r>
        </a:p>
        <a:p>
          <a:pPr marL="57150" lvl="1" indent="-57150" algn="l" defTabSz="400050">
            <a:lnSpc>
              <a:spcPct val="90000"/>
            </a:lnSpc>
            <a:spcBef>
              <a:spcPct val="0"/>
            </a:spcBef>
            <a:spcAft>
              <a:spcPct val="15000"/>
            </a:spcAft>
            <a:buChar char="•"/>
          </a:pPr>
          <a:r>
            <a:rPr lang="en-GB" sz="900" kern="1200" dirty="0"/>
            <a:t>Interviews this week for substantive recruitment to SENDACT</a:t>
          </a:r>
        </a:p>
        <a:p>
          <a:pPr marL="57150" lvl="1" indent="-57150" algn="l" defTabSz="400050">
            <a:lnSpc>
              <a:spcPct val="90000"/>
            </a:lnSpc>
            <a:spcBef>
              <a:spcPct val="0"/>
            </a:spcBef>
            <a:spcAft>
              <a:spcPct val="15000"/>
            </a:spcAft>
            <a:buChar char="•"/>
          </a:pPr>
          <a:r>
            <a:rPr lang="en-GB" sz="900" kern="1200" dirty="0"/>
            <a:t>Strengths Based Approach – training and development for team</a:t>
          </a:r>
        </a:p>
        <a:p>
          <a:pPr marL="57150" lvl="1" indent="-57150" algn="l" defTabSz="400050">
            <a:lnSpc>
              <a:spcPct val="90000"/>
            </a:lnSpc>
            <a:spcBef>
              <a:spcPct val="0"/>
            </a:spcBef>
            <a:spcAft>
              <a:spcPct val="15000"/>
            </a:spcAft>
            <a:buChar char="•"/>
          </a:pPr>
          <a:r>
            <a:rPr lang="en-GB" sz="900" kern="1200" dirty="0"/>
            <a:t>Advice and guidance for colleagues in Health and Social Care around providing quality advices for EHCNAs</a:t>
          </a:r>
        </a:p>
        <a:p>
          <a:pPr marL="57150" lvl="1" indent="-57150" algn="l" defTabSz="400050">
            <a:lnSpc>
              <a:spcPct val="90000"/>
            </a:lnSpc>
            <a:spcBef>
              <a:spcPct val="0"/>
            </a:spcBef>
            <a:spcAft>
              <a:spcPct val="15000"/>
            </a:spcAft>
            <a:buChar char="•"/>
          </a:pPr>
          <a:r>
            <a:rPr lang="en-GB" sz="900" kern="1200" dirty="0"/>
            <a:t>Considerable work has been undertaken around Quality Assurance of EHCPs, validated by a recent peer review</a:t>
          </a:r>
        </a:p>
        <a:p>
          <a:pPr marL="57150" lvl="1" indent="-57150" algn="l" defTabSz="400050">
            <a:lnSpc>
              <a:spcPct val="90000"/>
            </a:lnSpc>
            <a:spcBef>
              <a:spcPct val="0"/>
            </a:spcBef>
            <a:spcAft>
              <a:spcPct val="15000"/>
            </a:spcAft>
            <a:buChar char="•"/>
          </a:pPr>
          <a:r>
            <a:rPr lang="en-GB" sz="900" kern="1200" dirty="0"/>
            <a:t>Earlier planning for change of placements – to support short term, and longer term sufficiency pressures</a:t>
          </a:r>
        </a:p>
      </dsp:txBody>
      <dsp:txXfrm>
        <a:off x="2956560" y="245371"/>
        <a:ext cx="3700234" cy="1469212"/>
      </dsp:txXfrm>
    </dsp:sp>
    <dsp:sp modelId="{A099B68B-CC35-4691-958F-E6EB4F0C39A0}">
      <dsp:nvSpPr>
        <dsp:cNvPr id="0" name=""/>
        <dsp:cNvSpPr/>
      </dsp:nvSpPr>
      <dsp:spPr>
        <a:xfrm>
          <a:off x="0" y="502"/>
          <a:ext cx="2956560" cy="1958950"/>
        </a:xfrm>
        <a:prstGeom prst="round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8590" tIns="74295" rIns="148590" bIns="74295" numCol="1" spcCol="1270" anchor="ctr" anchorCtr="0">
          <a:noAutofit/>
        </a:bodyPr>
        <a:lstStyle/>
        <a:p>
          <a:pPr marL="0" lvl="0" indent="0" algn="ctr" defTabSz="1733550">
            <a:lnSpc>
              <a:spcPct val="90000"/>
            </a:lnSpc>
            <a:spcBef>
              <a:spcPct val="0"/>
            </a:spcBef>
            <a:spcAft>
              <a:spcPct val="35000"/>
            </a:spcAft>
            <a:buNone/>
          </a:pPr>
          <a:r>
            <a:rPr lang="en-GB" sz="3900" kern="1200" dirty="0"/>
            <a:t>SENDACT</a:t>
          </a:r>
        </a:p>
      </dsp:txBody>
      <dsp:txXfrm>
        <a:off x="95628" y="96130"/>
        <a:ext cx="2765304" cy="1767694"/>
      </dsp:txXfrm>
    </dsp:sp>
    <dsp:sp modelId="{C9D6896F-77FC-4518-B569-B3B42FC6733B}">
      <dsp:nvSpPr>
        <dsp:cNvPr id="0" name=""/>
        <dsp:cNvSpPr/>
      </dsp:nvSpPr>
      <dsp:spPr>
        <a:xfrm>
          <a:off x="2956560" y="2155347"/>
          <a:ext cx="4434840" cy="1958950"/>
        </a:xfrm>
        <a:prstGeom prst="rightArrow">
          <a:avLst>
            <a:gd name="adj1" fmla="val 75000"/>
            <a:gd name="adj2" fmla="val 50000"/>
          </a:avLst>
        </a:prstGeom>
        <a:solidFill>
          <a:schemeClr val="accent3">
            <a:tint val="40000"/>
            <a:alpha val="90000"/>
            <a:hueOff val="10716854"/>
            <a:satOff val="-13793"/>
            <a:lumOff val="-1075"/>
            <a:alphaOff val="0"/>
          </a:schemeClr>
        </a:solidFill>
        <a:ln w="25400" cap="flat" cmpd="sng" algn="ctr">
          <a:solidFill>
            <a:schemeClr val="accent3">
              <a:tint val="40000"/>
              <a:alpha val="90000"/>
              <a:hueOff val="10716854"/>
              <a:satOff val="-13793"/>
              <a:lumOff val="-1075"/>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350" tIns="6350" rIns="6350" bIns="6350" numCol="1" spcCol="1270" anchor="t" anchorCtr="0">
          <a:noAutofit/>
        </a:bodyPr>
        <a:lstStyle/>
        <a:p>
          <a:pPr marL="57150" lvl="1" indent="-57150" algn="l" defTabSz="444500">
            <a:lnSpc>
              <a:spcPct val="90000"/>
            </a:lnSpc>
            <a:spcBef>
              <a:spcPct val="0"/>
            </a:spcBef>
            <a:spcAft>
              <a:spcPct val="15000"/>
            </a:spcAft>
            <a:buChar char="•"/>
          </a:pPr>
          <a:r>
            <a:rPr lang="en-GB" sz="1000" kern="1200" dirty="0"/>
            <a:t>Additional requests for EHCNAs, combined with some capacity issues in the EPS have led to pressures around the timeliness of EP advice for new EHCNAs, which has impacted on 20 week compliance</a:t>
          </a:r>
        </a:p>
        <a:p>
          <a:pPr marL="57150" lvl="1" indent="-57150" algn="l" defTabSz="444500">
            <a:lnSpc>
              <a:spcPct val="90000"/>
            </a:lnSpc>
            <a:spcBef>
              <a:spcPct val="0"/>
            </a:spcBef>
            <a:spcAft>
              <a:spcPct val="15000"/>
            </a:spcAft>
            <a:buChar char="•"/>
          </a:pPr>
          <a:r>
            <a:rPr lang="en-GB" sz="1000" kern="1200" dirty="0"/>
            <a:t>Current use of locum EP support to enhance offer – however this is limited</a:t>
          </a:r>
        </a:p>
        <a:p>
          <a:pPr marL="57150" lvl="1" indent="-57150" algn="l" defTabSz="444500">
            <a:lnSpc>
              <a:spcPct val="90000"/>
            </a:lnSpc>
            <a:spcBef>
              <a:spcPct val="0"/>
            </a:spcBef>
            <a:spcAft>
              <a:spcPct val="15000"/>
            </a:spcAft>
            <a:buChar char="•"/>
          </a:pPr>
          <a:r>
            <a:rPr lang="en-GB" sz="1000" kern="1200" dirty="0"/>
            <a:t>Recruitment Jul 21 – no applicants</a:t>
          </a:r>
        </a:p>
        <a:p>
          <a:pPr marL="57150" lvl="1" indent="-57150" algn="l" defTabSz="444500">
            <a:lnSpc>
              <a:spcPct val="90000"/>
            </a:lnSpc>
            <a:spcBef>
              <a:spcPct val="0"/>
            </a:spcBef>
            <a:spcAft>
              <a:spcPct val="15000"/>
            </a:spcAft>
            <a:buChar char="•"/>
          </a:pPr>
          <a:r>
            <a:rPr lang="en-GB" sz="1000" kern="1200" dirty="0"/>
            <a:t>Recruitment Oct 21 – one new EP appointed</a:t>
          </a:r>
        </a:p>
        <a:p>
          <a:pPr marL="57150" lvl="1" indent="-57150" algn="l" defTabSz="444500">
            <a:lnSpc>
              <a:spcPct val="90000"/>
            </a:lnSpc>
            <a:spcBef>
              <a:spcPct val="0"/>
            </a:spcBef>
            <a:spcAft>
              <a:spcPct val="15000"/>
            </a:spcAft>
            <a:buChar char="•"/>
          </a:pPr>
          <a:endParaRPr lang="en-GB" sz="1000" kern="1200" dirty="0"/>
        </a:p>
        <a:p>
          <a:pPr marL="57150" lvl="1" indent="-57150" algn="l" defTabSz="444500">
            <a:lnSpc>
              <a:spcPct val="90000"/>
            </a:lnSpc>
            <a:spcBef>
              <a:spcPct val="0"/>
            </a:spcBef>
            <a:spcAft>
              <a:spcPct val="15000"/>
            </a:spcAft>
            <a:buChar char="•"/>
          </a:pPr>
          <a:endParaRPr lang="en-GB" sz="1000" kern="1200" dirty="0"/>
        </a:p>
      </dsp:txBody>
      <dsp:txXfrm>
        <a:off x="2956560" y="2400216"/>
        <a:ext cx="3700234" cy="1469212"/>
      </dsp:txXfrm>
    </dsp:sp>
    <dsp:sp modelId="{D265453F-6669-41D6-B06B-CC7E4BE268DE}">
      <dsp:nvSpPr>
        <dsp:cNvPr id="0" name=""/>
        <dsp:cNvSpPr/>
      </dsp:nvSpPr>
      <dsp:spPr>
        <a:xfrm>
          <a:off x="0" y="2155347"/>
          <a:ext cx="2956560" cy="1958950"/>
        </a:xfrm>
        <a:prstGeom prst="roundRect">
          <a:avLst/>
        </a:prstGeom>
        <a:solidFill>
          <a:schemeClr val="accent3">
            <a:hueOff val="11250264"/>
            <a:satOff val="-16880"/>
            <a:lumOff val="-274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8590" tIns="74295" rIns="148590" bIns="74295" numCol="1" spcCol="1270" anchor="ctr" anchorCtr="0">
          <a:noAutofit/>
        </a:bodyPr>
        <a:lstStyle/>
        <a:p>
          <a:pPr marL="0" lvl="0" indent="0" algn="ctr" defTabSz="1733550">
            <a:lnSpc>
              <a:spcPct val="90000"/>
            </a:lnSpc>
            <a:spcBef>
              <a:spcPct val="0"/>
            </a:spcBef>
            <a:spcAft>
              <a:spcPct val="35000"/>
            </a:spcAft>
            <a:buNone/>
          </a:pPr>
          <a:r>
            <a:rPr lang="en-GB" sz="3900" kern="1200" dirty="0"/>
            <a:t>Educational Psychology</a:t>
          </a:r>
        </a:p>
      </dsp:txBody>
      <dsp:txXfrm>
        <a:off x="95628" y="2250975"/>
        <a:ext cx="2765304" cy="1767694"/>
      </dsp:txXfrm>
    </dsp:sp>
  </dsp:spTree>
</dsp:drawing>
</file>

<file path=ppt/diagrams/layout1.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1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3F74D28-5098-4DA4-B3E4-A75F802C6197}" type="datetimeFigureOut">
              <a:rPr lang="en-GB" smtClean="0"/>
              <a:t>09/02/2022</a:t>
            </a:fld>
            <a:endParaRPr lang="en-GB" dirty="0"/>
          </a:p>
        </p:txBody>
      </p:sp>
      <p:sp>
        <p:nvSpPr>
          <p:cNvPr id="4" name="Slide Image Placeholder 3"/>
          <p:cNvSpPr>
            <a:spLocks noGrp="1" noRot="1" noChangeAspect="1"/>
          </p:cNvSpPr>
          <p:nvPr>
            <p:ph type="sldImg" idx="2"/>
          </p:nvPr>
        </p:nvSpPr>
        <p:spPr>
          <a:xfrm>
            <a:off x="1373188" y="1143000"/>
            <a:ext cx="4111625" cy="3086100"/>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666873F-7BF9-453C-A059-4D46698388B7}" type="slidenum">
              <a:rPr lang="en-GB" smtClean="0"/>
              <a:t>‹#›</a:t>
            </a:fld>
            <a:endParaRPr lang="en-GB" dirty="0"/>
          </a:p>
        </p:txBody>
      </p:sp>
    </p:spTree>
    <p:extLst>
      <p:ext uri="{BB962C8B-B14F-4D97-AF65-F5344CB8AC3E}">
        <p14:creationId xmlns:p14="http://schemas.microsoft.com/office/powerpoint/2010/main" val="94288183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Expressions of interest – via email to myself</a:t>
            </a:r>
            <a:r>
              <a:rPr lang="en-GB" baseline="0" dirty="0"/>
              <a:t> or FAO me via Dewsbury psychology. </a:t>
            </a:r>
            <a:endParaRPr lang="en-GB" dirty="0"/>
          </a:p>
        </p:txBody>
      </p:sp>
      <p:sp>
        <p:nvSpPr>
          <p:cNvPr id="4" name="Slide Number Placeholder 3"/>
          <p:cNvSpPr>
            <a:spLocks noGrp="1"/>
          </p:cNvSpPr>
          <p:nvPr>
            <p:ph type="sldNum" sz="quarter" idx="10"/>
          </p:nvPr>
        </p:nvSpPr>
        <p:spPr/>
        <p:txBody>
          <a:bodyPr/>
          <a:lstStyle/>
          <a:p>
            <a:fld id="{E819C988-DEB6-4ACA-A7A3-D49EA3F2042F}" type="slidenum">
              <a:rPr lang="en-GB" smtClean="0"/>
              <a:t>14</a:t>
            </a:fld>
            <a:endParaRPr lang="en-GB"/>
          </a:p>
        </p:txBody>
      </p:sp>
    </p:spTree>
    <p:extLst>
      <p:ext uri="{BB962C8B-B14F-4D97-AF65-F5344CB8AC3E}">
        <p14:creationId xmlns:p14="http://schemas.microsoft.com/office/powerpoint/2010/main" val="427787507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Here is a case study of a child who was at risk of exclusion. Before we look at the detail let’s see how much detail we can get just from looking at the radar chart</a:t>
            </a:r>
          </a:p>
        </p:txBody>
      </p:sp>
      <p:sp>
        <p:nvSpPr>
          <p:cNvPr id="4" name="Slide Number Placeholder 3"/>
          <p:cNvSpPr>
            <a:spLocks noGrp="1"/>
          </p:cNvSpPr>
          <p:nvPr>
            <p:ph type="sldNum" sz="quarter" idx="5"/>
          </p:nvPr>
        </p:nvSpPr>
        <p:spPr/>
        <p:txBody>
          <a:bodyPr/>
          <a:lstStyle/>
          <a:p>
            <a:fld id="{7381ED90-971C-4442-B879-FDE8BECDC66C}" type="slidenum">
              <a:rPr lang="en-US" smtClean="0"/>
              <a:t>45</a:t>
            </a:fld>
            <a:endParaRPr lang="en-US"/>
          </a:p>
        </p:txBody>
      </p:sp>
    </p:spTree>
    <p:extLst>
      <p:ext uri="{BB962C8B-B14F-4D97-AF65-F5344CB8AC3E}">
        <p14:creationId xmlns:p14="http://schemas.microsoft.com/office/powerpoint/2010/main" val="88223595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E71ABB1A-4359-4A0B-B11D-64CEDFBDE4A1}" type="slidenum">
              <a:rPr lang="en-GB" smtClean="0"/>
              <a:t>50</a:t>
            </a:fld>
            <a:endParaRPr lang="en-GB" dirty="0"/>
          </a:p>
        </p:txBody>
      </p:sp>
    </p:spTree>
    <p:extLst>
      <p:ext uri="{BB962C8B-B14F-4D97-AF65-F5344CB8AC3E}">
        <p14:creationId xmlns:p14="http://schemas.microsoft.com/office/powerpoint/2010/main" val="287922831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GB" sz="1100" baseline="0" dirty="0"/>
          </a:p>
        </p:txBody>
      </p:sp>
      <p:sp>
        <p:nvSpPr>
          <p:cNvPr id="4" name="Slide Number Placeholder 3"/>
          <p:cNvSpPr>
            <a:spLocks noGrp="1"/>
          </p:cNvSpPr>
          <p:nvPr>
            <p:ph type="sldNum" sz="quarter" idx="5"/>
          </p:nvPr>
        </p:nvSpPr>
        <p:spPr/>
        <p:txBody>
          <a:bodyPr/>
          <a:lstStyle/>
          <a:p>
            <a:fld id="{E71ABB1A-4359-4A0B-B11D-64CEDFBDE4A1}" type="slidenum">
              <a:rPr lang="en-GB" smtClean="0"/>
              <a:t>51</a:t>
            </a:fld>
            <a:endParaRPr lang="en-GB" dirty="0"/>
          </a:p>
        </p:txBody>
      </p:sp>
    </p:spTree>
    <p:extLst>
      <p:ext uri="{BB962C8B-B14F-4D97-AF65-F5344CB8AC3E}">
        <p14:creationId xmlns:p14="http://schemas.microsoft.com/office/powerpoint/2010/main" val="401692106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E71ABB1A-4359-4A0B-B11D-64CEDFBDE4A1}" type="slidenum">
              <a:rPr lang="en-GB" smtClean="0"/>
              <a:t>53</a:t>
            </a:fld>
            <a:endParaRPr lang="en-GB" dirty="0"/>
          </a:p>
        </p:txBody>
      </p:sp>
    </p:spTree>
    <p:extLst>
      <p:ext uri="{BB962C8B-B14F-4D97-AF65-F5344CB8AC3E}">
        <p14:creationId xmlns:p14="http://schemas.microsoft.com/office/powerpoint/2010/main" val="278455064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Expressions of interest – via email to myself</a:t>
            </a:r>
            <a:r>
              <a:rPr lang="en-GB" baseline="0" dirty="0"/>
              <a:t> or FAO me via Dewsbury psychology. </a:t>
            </a:r>
            <a:endParaRPr lang="en-GB" dirty="0"/>
          </a:p>
        </p:txBody>
      </p:sp>
      <p:sp>
        <p:nvSpPr>
          <p:cNvPr id="4" name="Slide Number Placeholder 3"/>
          <p:cNvSpPr>
            <a:spLocks noGrp="1"/>
          </p:cNvSpPr>
          <p:nvPr>
            <p:ph type="sldNum" sz="quarter" idx="10"/>
          </p:nvPr>
        </p:nvSpPr>
        <p:spPr/>
        <p:txBody>
          <a:bodyPr/>
          <a:lstStyle/>
          <a:p>
            <a:fld id="{E819C988-DEB6-4ACA-A7A3-D49EA3F2042F}" type="slidenum">
              <a:rPr lang="en-GB" smtClean="0"/>
              <a:t>15</a:t>
            </a:fld>
            <a:endParaRPr lang="en-GB"/>
          </a:p>
        </p:txBody>
      </p:sp>
    </p:spTree>
    <p:extLst>
      <p:ext uri="{BB962C8B-B14F-4D97-AF65-F5344CB8AC3E}">
        <p14:creationId xmlns:p14="http://schemas.microsoft.com/office/powerpoint/2010/main" val="260234466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Expressions of interest – via email to myself</a:t>
            </a:r>
            <a:r>
              <a:rPr lang="en-GB" baseline="0" dirty="0"/>
              <a:t> or FAO me via Dewsbury psychology. </a:t>
            </a:r>
            <a:endParaRPr lang="en-GB" dirty="0"/>
          </a:p>
        </p:txBody>
      </p:sp>
      <p:sp>
        <p:nvSpPr>
          <p:cNvPr id="4" name="Slide Number Placeholder 3"/>
          <p:cNvSpPr>
            <a:spLocks noGrp="1"/>
          </p:cNvSpPr>
          <p:nvPr>
            <p:ph type="sldNum" sz="quarter" idx="10"/>
          </p:nvPr>
        </p:nvSpPr>
        <p:spPr/>
        <p:txBody>
          <a:bodyPr/>
          <a:lstStyle/>
          <a:p>
            <a:fld id="{E819C988-DEB6-4ACA-A7A3-D49EA3F2042F}" type="slidenum">
              <a:rPr lang="en-GB" smtClean="0"/>
              <a:t>16</a:t>
            </a:fld>
            <a:endParaRPr lang="en-GB"/>
          </a:p>
        </p:txBody>
      </p:sp>
    </p:spTree>
    <p:extLst>
      <p:ext uri="{BB962C8B-B14F-4D97-AF65-F5344CB8AC3E}">
        <p14:creationId xmlns:p14="http://schemas.microsoft.com/office/powerpoint/2010/main" val="419808780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Expressions of interest – via email to myself</a:t>
            </a:r>
            <a:r>
              <a:rPr lang="en-GB" baseline="0" dirty="0"/>
              <a:t> or FAO me via Dewsbury psychology. </a:t>
            </a:r>
            <a:endParaRPr lang="en-GB" dirty="0"/>
          </a:p>
        </p:txBody>
      </p:sp>
      <p:sp>
        <p:nvSpPr>
          <p:cNvPr id="4" name="Slide Number Placeholder 3"/>
          <p:cNvSpPr>
            <a:spLocks noGrp="1"/>
          </p:cNvSpPr>
          <p:nvPr>
            <p:ph type="sldNum" sz="quarter" idx="10"/>
          </p:nvPr>
        </p:nvSpPr>
        <p:spPr/>
        <p:txBody>
          <a:bodyPr/>
          <a:lstStyle/>
          <a:p>
            <a:fld id="{E819C988-DEB6-4ACA-A7A3-D49EA3F2042F}" type="slidenum">
              <a:rPr lang="en-GB" smtClean="0"/>
              <a:t>17</a:t>
            </a:fld>
            <a:endParaRPr lang="en-GB"/>
          </a:p>
        </p:txBody>
      </p:sp>
    </p:spTree>
    <p:extLst>
      <p:ext uri="{BB962C8B-B14F-4D97-AF65-F5344CB8AC3E}">
        <p14:creationId xmlns:p14="http://schemas.microsoft.com/office/powerpoint/2010/main" val="118862428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Expressions of interest – via email to myself</a:t>
            </a:r>
            <a:r>
              <a:rPr lang="en-GB" baseline="0" dirty="0"/>
              <a:t> or FAO me via Dewsbury psychology. </a:t>
            </a:r>
            <a:endParaRPr lang="en-GB" dirty="0"/>
          </a:p>
        </p:txBody>
      </p:sp>
      <p:sp>
        <p:nvSpPr>
          <p:cNvPr id="4" name="Slide Number Placeholder 3"/>
          <p:cNvSpPr>
            <a:spLocks noGrp="1"/>
          </p:cNvSpPr>
          <p:nvPr>
            <p:ph type="sldNum" sz="quarter" idx="10"/>
          </p:nvPr>
        </p:nvSpPr>
        <p:spPr/>
        <p:txBody>
          <a:bodyPr/>
          <a:lstStyle/>
          <a:p>
            <a:fld id="{E819C988-DEB6-4ACA-A7A3-D49EA3F2042F}" type="slidenum">
              <a:rPr lang="en-GB" smtClean="0"/>
              <a:t>18</a:t>
            </a:fld>
            <a:endParaRPr lang="en-GB"/>
          </a:p>
        </p:txBody>
      </p:sp>
    </p:spTree>
    <p:extLst>
      <p:ext uri="{BB962C8B-B14F-4D97-AF65-F5344CB8AC3E}">
        <p14:creationId xmlns:p14="http://schemas.microsoft.com/office/powerpoint/2010/main" val="11110039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Expressions of interest – via email to myself</a:t>
            </a:r>
            <a:r>
              <a:rPr lang="en-GB" baseline="0" dirty="0"/>
              <a:t> or FAO me via Dewsbury psychology. </a:t>
            </a:r>
            <a:endParaRPr lang="en-GB" dirty="0"/>
          </a:p>
        </p:txBody>
      </p:sp>
      <p:sp>
        <p:nvSpPr>
          <p:cNvPr id="4" name="Slide Number Placeholder 3"/>
          <p:cNvSpPr>
            <a:spLocks noGrp="1"/>
          </p:cNvSpPr>
          <p:nvPr>
            <p:ph type="sldNum" sz="quarter" idx="10"/>
          </p:nvPr>
        </p:nvSpPr>
        <p:spPr/>
        <p:txBody>
          <a:bodyPr/>
          <a:lstStyle/>
          <a:p>
            <a:fld id="{E819C988-DEB6-4ACA-A7A3-D49EA3F2042F}" type="slidenum">
              <a:rPr lang="en-GB" smtClean="0"/>
              <a:t>19</a:t>
            </a:fld>
            <a:endParaRPr lang="en-GB"/>
          </a:p>
        </p:txBody>
      </p:sp>
    </p:spTree>
    <p:extLst>
      <p:ext uri="{BB962C8B-B14F-4D97-AF65-F5344CB8AC3E}">
        <p14:creationId xmlns:p14="http://schemas.microsoft.com/office/powerpoint/2010/main" val="184059121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Expressions of interest – via email to myself</a:t>
            </a:r>
            <a:r>
              <a:rPr lang="en-GB" baseline="0" dirty="0"/>
              <a:t> or FAO me via Dewsbury psychology. </a:t>
            </a:r>
            <a:endParaRPr lang="en-GB" dirty="0"/>
          </a:p>
        </p:txBody>
      </p:sp>
      <p:sp>
        <p:nvSpPr>
          <p:cNvPr id="4" name="Slide Number Placeholder 3"/>
          <p:cNvSpPr>
            <a:spLocks noGrp="1"/>
          </p:cNvSpPr>
          <p:nvPr>
            <p:ph type="sldNum" sz="quarter" idx="10"/>
          </p:nvPr>
        </p:nvSpPr>
        <p:spPr/>
        <p:txBody>
          <a:bodyPr/>
          <a:lstStyle/>
          <a:p>
            <a:fld id="{E819C988-DEB6-4ACA-A7A3-D49EA3F2042F}" type="slidenum">
              <a:rPr lang="en-GB" smtClean="0"/>
              <a:t>20</a:t>
            </a:fld>
            <a:endParaRPr lang="en-GB"/>
          </a:p>
        </p:txBody>
      </p:sp>
    </p:spTree>
    <p:extLst>
      <p:ext uri="{BB962C8B-B14F-4D97-AF65-F5344CB8AC3E}">
        <p14:creationId xmlns:p14="http://schemas.microsoft.com/office/powerpoint/2010/main" val="413708953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869B6923-3314-43CA-AF29-50D461BCED51}" type="slidenum">
              <a:rPr lang="en-GB" smtClean="0"/>
              <a:t>25</a:t>
            </a:fld>
            <a:endParaRPr lang="en-GB"/>
          </a:p>
        </p:txBody>
      </p:sp>
    </p:spTree>
    <p:extLst>
      <p:ext uri="{BB962C8B-B14F-4D97-AF65-F5344CB8AC3E}">
        <p14:creationId xmlns:p14="http://schemas.microsoft.com/office/powerpoint/2010/main" val="354290044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Leo introduce </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381ED90-971C-4442-B879-FDE8BECDC66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4702041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2.xml"/><Relationship Id="rId4" Type="http://schemas.openxmlformats.org/officeDocument/2006/relationships/image" Target="../media/image5.jp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48057" y="622309"/>
            <a:ext cx="7344649" cy="1389718"/>
          </a:xfrm>
          <a:prstGeom prst="rect">
            <a:avLst/>
          </a:prstGeom>
        </p:spPr>
        <p:txBody>
          <a:bodyPr lIns="86420" tIns="43210" rIns="86420" bIns="43210"/>
          <a:lstStyle/>
          <a:p>
            <a:r>
              <a:rPr lang="en-GB" dirty="0"/>
              <a:t>Click to edit Master title style</a:t>
            </a:r>
            <a:endParaRPr lang="en-US" dirty="0"/>
          </a:p>
        </p:txBody>
      </p:sp>
      <p:sp>
        <p:nvSpPr>
          <p:cNvPr id="3" name="Subtitle 2"/>
          <p:cNvSpPr>
            <a:spLocks noGrp="1"/>
          </p:cNvSpPr>
          <p:nvPr>
            <p:ph type="subTitle" idx="1"/>
          </p:nvPr>
        </p:nvSpPr>
        <p:spPr>
          <a:xfrm>
            <a:off x="1296115" y="2845470"/>
            <a:ext cx="6048534" cy="1656856"/>
          </a:xfrm>
          <a:prstGeom prst="rect">
            <a:avLst/>
          </a:prstGeom>
        </p:spPr>
        <p:txBody>
          <a:bodyPr lIns="86420" tIns="43210" rIns="86420" bIns="43210"/>
          <a:lstStyle>
            <a:lvl1pPr marL="0" indent="0" algn="ctr">
              <a:buNone/>
              <a:defRPr>
                <a:solidFill>
                  <a:schemeClr val="tx1">
                    <a:tint val="75000"/>
                  </a:schemeClr>
                </a:solidFill>
              </a:defRPr>
            </a:lvl1pPr>
            <a:lvl2pPr marL="432100" indent="0" algn="ctr">
              <a:buNone/>
              <a:defRPr>
                <a:solidFill>
                  <a:schemeClr val="tx1">
                    <a:tint val="75000"/>
                  </a:schemeClr>
                </a:solidFill>
              </a:defRPr>
            </a:lvl2pPr>
            <a:lvl3pPr marL="864199" indent="0" algn="ctr">
              <a:buNone/>
              <a:defRPr>
                <a:solidFill>
                  <a:schemeClr val="tx1">
                    <a:tint val="75000"/>
                  </a:schemeClr>
                </a:solidFill>
              </a:defRPr>
            </a:lvl3pPr>
            <a:lvl4pPr marL="1296299" indent="0" algn="ctr">
              <a:buNone/>
              <a:defRPr>
                <a:solidFill>
                  <a:schemeClr val="tx1">
                    <a:tint val="75000"/>
                  </a:schemeClr>
                </a:solidFill>
              </a:defRPr>
            </a:lvl4pPr>
            <a:lvl5pPr marL="1728399" indent="0" algn="ctr">
              <a:buNone/>
              <a:defRPr>
                <a:solidFill>
                  <a:schemeClr val="tx1">
                    <a:tint val="75000"/>
                  </a:schemeClr>
                </a:solidFill>
              </a:defRPr>
            </a:lvl5pPr>
            <a:lvl6pPr marL="2160499" indent="0" algn="ctr">
              <a:buNone/>
              <a:defRPr>
                <a:solidFill>
                  <a:schemeClr val="tx1">
                    <a:tint val="75000"/>
                  </a:schemeClr>
                </a:solidFill>
              </a:defRPr>
            </a:lvl6pPr>
            <a:lvl7pPr marL="2592598" indent="0" algn="ctr">
              <a:buNone/>
              <a:defRPr>
                <a:solidFill>
                  <a:schemeClr val="tx1">
                    <a:tint val="75000"/>
                  </a:schemeClr>
                </a:solidFill>
              </a:defRPr>
            </a:lvl7pPr>
            <a:lvl8pPr marL="3024698" indent="0" algn="ctr">
              <a:buNone/>
              <a:defRPr>
                <a:solidFill>
                  <a:schemeClr val="tx1">
                    <a:tint val="75000"/>
                  </a:schemeClr>
                </a:solidFill>
              </a:defRPr>
            </a:lvl8pPr>
            <a:lvl9pPr marL="3456798" indent="0" algn="ctr">
              <a:buNone/>
              <a:defRPr>
                <a:solidFill>
                  <a:schemeClr val="tx1">
                    <a:tint val="75000"/>
                  </a:schemeClr>
                </a:solidFill>
              </a:defRPr>
            </a:lvl9pPr>
          </a:lstStyle>
          <a:p>
            <a:r>
              <a:rPr lang="en-GB" dirty="0"/>
              <a:t>Click to edit Master subtitle style</a:t>
            </a:r>
            <a:endParaRPr lang="en-US" dirty="0"/>
          </a:p>
        </p:txBody>
      </p:sp>
    </p:spTree>
    <p:extLst>
      <p:ext uri="{BB962C8B-B14F-4D97-AF65-F5344CB8AC3E}">
        <p14:creationId xmlns:p14="http://schemas.microsoft.com/office/powerpoint/2010/main" val="210958963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48057" y="2014041"/>
            <a:ext cx="7344649" cy="1389718"/>
          </a:xfrm>
          <a:prstGeom prst="rect">
            <a:avLst/>
          </a:prstGeom>
        </p:spPr>
        <p:txBody>
          <a:bodyPr lIns="86420" tIns="43210" rIns="86420" bIns="43210"/>
          <a:lstStyle>
            <a:lvl1pPr>
              <a:defRPr>
                <a:solidFill>
                  <a:schemeClr val="bg1"/>
                </a:solidFill>
              </a:defRPr>
            </a:lvl1pPr>
          </a:lstStyle>
          <a:p>
            <a:r>
              <a:rPr lang="en-US"/>
              <a:t>Click to edit Master title style</a:t>
            </a:r>
            <a:endParaRPr lang="en-US" dirty="0"/>
          </a:p>
        </p:txBody>
      </p:sp>
      <p:sp>
        <p:nvSpPr>
          <p:cNvPr id="4" name="Date Placeholder 3"/>
          <p:cNvSpPr>
            <a:spLocks noGrp="1"/>
          </p:cNvSpPr>
          <p:nvPr>
            <p:ph type="dt" sz="half" idx="10"/>
          </p:nvPr>
        </p:nvSpPr>
        <p:spPr>
          <a:xfrm>
            <a:off x="432038" y="6009106"/>
            <a:ext cx="2016178" cy="360000"/>
          </a:xfrm>
          <a:prstGeom prst="rect">
            <a:avLst/>
          </a:prstGeom>
        </p:spPr>
        <p:txBody>
          <a:bodyPr lIns="86420" tIns="43210" rIns="86420" bIns="43210"/>
          <a:lstStyle>
            <a:lvl1pPr algn="l">
              <a:defRPr sz="1200">
                <a:solidFill>
                  <a:schemeClr val="bg1">
                    <a:lumMod val="50000"/>
                  </a:schemeClr>
                </a:solidFill>
              </a:defRPr>
            </a:lvl1pPr>
          </a:lstStyle>
          <a:p>
            <a:fld id="{8619B5AF-F916-7E40-B97F-969D94D9D1D8}" type="datetimeFigureOut">
              <a:rPr lang="en-US" smtClean="0"/>
              <a:pPr/>
              <a:t>2/10/2022</a:t>
            </a:fld>
            <a:endParaRPr lang="en-US" dirty="0"/>
          </a:p>
        </p:txBody>
      </p:sp>
      <p:sp>
        <p:nvSpPr>
          <p:cNvPr id="5" name="Footer Placeholder 4"/>
          <p:cNvSpPr>
            <a:spLocks noGrp="1"/>
          </p:cNvSpPr>
          <p:nvPr>
            <p:ph type="ftr" sz="quarter" idx="11"/>
          </p:nvPr>
        </p:nvSpPr>
        <p:spPr>
          <a:xfrm>
            <a:off x="2952261" y="6009106"/>
            <a:ext cx="2736242" cy="345178"/>
          </a:xfrm>
          <a:prstGeom prst="rect">
            <a:avLst/>
          </a:prstGeom>
        </p:spPr>
        <p:txBody>
          <a:bodyPr lIns="86420" tIns="43210" rIns="86420" bIns="43210"/>
          <a:lstStyle>
            <a:lvl1pPr algn="ctr">
              <a:defRPr sz="1400">
                <a:solidFill>
                  <a:srgbClr val="7F7F7F"/>
                </a:solidFill>
              </a:defRPr>
            </a:lvl1pPr>
          </a:lstStyle>
          <a:p>
            <a:endParaRPr lang="en-US" dirty="0"/>
          </a:p>
        </p:txBody>
      </p:sp>
      <p:sp>
        <p:nvSpPr>
          <p:cNvPr id="6" name="Slide Number Placeholder 5"/>
          <p:cNvSpPr>
            <a:spLocks noGrp="1"/>
          </p:cNvSpPr>
          <p:nvPr>
            <p:ph type="sldNum" sz="quarter" idx="12"/>
          </p:nvPr>
        </p:nvSpPr>
        <p:spPr>
          <a:xfrm>
            <a:off x="6192547" y="6009106"/>
            <a:ext cx="2016178" cy="345178"/>
          </a:xfrm>
          <a:prstGeom prst="rect">
            <a:avLst/>
          </a:prstGeom>
        </p:spPr>
        <p:txBody>
          <a:bodyPr lIns="86420" tIns="43210" rIns="86420" bIns="43210"/>
          <a:lstStyle>
            <a:lvl1pPr algn="r">
              <a:defRPr sz="1200">
                <a:solidFill>
                  <a:srgbClr val="7F7F7F"/>
                </a:solidFill>
              </a:defRPr>
            </a:lvl1pPr>
          </a:lstStyle>
          <a:p>
            <a:fld id="{C256EE4E-AD89-C844-862D-160FD78C1F6D}" type="slidenum">
              <a:rPr lang="en-US" smtClean="0"/>
              <a:pPr/>
              <a:t>‹#›</a:t>
            </a:fld>
            <a:endParaRPr lang="en-US" dirty="0"/>
          </a:p>
        </p:txBody>
      </p:sp>
    </p:spTree>
    <p:extLst>
      <p:ext uri="{BB962C8B-B14F-4D97-AF65-F5344CB8AC3E}">
        <p14:creationId xmlns:p14="http://schemas.microsoft.com/office/powerpoint/2010/main" val="409844830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48057" y="622309"/>
            <a:ext cx="7344649" cy="1389718"/>
          </a:xfrm>
          <a:prstGeom prst="rect">
            <a:avLst/>
          </a:prstGeom>
        </p:spPr>
        <p:txBody>
          <a:bodyPr lIns="86420" tIns="43210" rIns="86420" bIns="43210"/>
          <a:lstStyle/>
          <a:p>
            <a:r>
              <a:rPr lang="en-GB" dirty="0"/>
              <a:t>Click to edit Master title style</a:t>
            </a:r>
            <a:endParaRPr lang="en-US" dirty="0"/>
          </a:p>
        </p:txBody>
      </p:sp>
      <p:sp>
        <p:nvSpPr>
          <p:cNvPr id="3" name="Subtitle 2"/>
          <p:cNvSpPr>
            <a:spLocks noGrp="1"/>
          </p:cNvSpPr>
          <p:nvPr>
            <p:ph type="subTitle" idx="1"/>
          </p:nvPr>
        </p:nvSpPr>
        <p:spPr>
          <a:xfrm>
            <a:off x="1296115" y="2845470"/>
            <a:ext cx="6048534" cy="1656856"/>
          </a:xfrm>
          <a:prstGeom prst="rect">
            <a:avLst/>
          </a:prstGeom>
        </p:spPr>
        <p:txBody>
          <a:bodyPr lIns="86420" tIns="43210" rIns="86420" bIns="43210"/>
          <a:lstStyle>
            <a:lvl1pPr marL="0" indent="0" algn="ctr">
              <a:buNone/>
              <a:defRPr>
                <a:solidFill>
                  <a:schemeClr val="tx1">
                    <a:tint val="75000"/>
                  </a:schemeClr>
                </a:solidFill>
              </a:defRPr>
            </a:lvl1pPr>
            <a:lvl2pPr marL="432100" indent="0" algn="ctr">
              <a:buNone/>
              <a:defRPr>
                <a:solidFill>
                  <a:schemeClr val="tx1">
                    <a:tint val="75000"/>
                  </a:schemeClr>
                </a:solidFill>
              </a:defRPr>
            </a:lvl2pPr>
            <a:lvl3pPr marL="864199" indent="0" algn="ctr">
              <a:buNone/>
              <a:defRPr>
                <a:solidFill>
                  <a:schemeClr val="tx1">
                    <a:tint val="75000"/>
                  </a:schemeClr>
                </a:solidFill>
              </a:defRPr>
            </a:lvl3pPr>
            <a:lvl4pPr marL="1296299" indent="0" algn="ctr">
              <a:buNone/>
              <a:defRPr>
                <a:solidFill>
                  <a:schemeClr val="tx1">
                    <a:tint val="75000"/>
                  </a:schemeClr>
                </a:solidFill>
              </a:defRPr>
            </a:lvl4pPr>
            <a:lvl5pPr marL="1728399" indent="0" algn="ctr">
              <a:buNone/>
              <a:defRPr>
                <a:solidFill>
                  <a:schemeClr val="tx1">
                    <a:tint val="75000"/>
                  </a:schemeClr>
                </a:solidFill>
              </a:defRPr>
            </a:lvl5pPr>
            <a:lvl6pPr marL="2160499" indent="0" algn="ctr">
              <a:buNone/>
              <a:defRPr>
                <a:solidFill>
                  <a:schemeClr val="tx1">
                    <a:tint val="75000"/>
                  </a:schemeClr>
                </a:solidFill>
              </a:defRPr>
            </a:lvl6pPr>
            <a:lvl7pPr marL="2592598" indent="0" algn="ctr">
              <a:buNone/>
              <a:defRPr>
                <a:solidFill>
                  <a:schemeClr val="tx1">
                    <a:tint val="75000"/>
                  </a:schemeClr>
                </a:solidFill>
              </a:defRPr>
            </a:lvl7pPr>
            <a:lvl8pPr marL="3024698" indent="0" algn="ctr">
              <a:buNone/>
              <a:defRPr>
                <a:solidFill>
                  <a:schemeClr val="tx1">
                    <a:tint val="75000"/>
                  </a:schemeClr>
                </a:solidFill>
              </a:defRPr>
            </a:lvl8pPr>
            <a:lvl9pPr marL="3456798" indent="0" algn="ctr">
              <a:buNone/>
              <a:defRPr>
                <a:solidFill>
                  <a:schemeClr val="tx1">
                    <a:tint val="75000"/>
                  </a:schemeClr>
                </a:solidFill>
              </a:defRPr>
            </a:lvl9pPr>
          </a:lstStyle>
          <a:p>
            <a:r>
              <a:rPr lang="en-GB" dirty="0"/>
              <a:t>Click to edit Master subtitle style</a:t>
            </a:r>
            <a:endParaRPr lang="en-US" dirty="0"/>
          </a:p>
        </p:txBody>
      </p:sp>
    </p:spTree>
    <p:extLst>
      <p:ext uri="{BB962C8B-B14F-4D97-AF65-F5344CB8AC3E}">
        <p14:creationId xmlns:p14="http://schemas.microsoft.com/office/powerpoint/2010/main" val="210958963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BB18B7D6-38B2-49A9-8EF8-DADC0775E286}" type="datetimeFigureOut">
              <a:rPr lang="en-GB" smtClean="0"/>
              <a:t>10/02/2022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9E332C1-6C7C-4CA4-A9DE-249A944377DA}" type="slidenum">
              <a:rPr lang="en-GB" smtClean="0"/>
              <a:t>‹#›</a:t>
            </a:fld>
            <a:endParaRPr lang="en-GB"/>
          </a:p>
        </p:txBody>
      </p:sp>
    </p:spTree>
    <p:extLst>
      <p:ext uri="{BB962C8B-B14F-4D97-AF65-F5344CB8AC3E}">
        <p14:creationId xmlns:p14="http://schemas.microsoft.com/office/powerpoint/2010/main" val="4733252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48057" y="622309"/>
            <a:ext cx="7344649" cy="1389718"/>
          </a:xfrm>
          <a:prstGeom prst="rect">
            <a:avLst/>
          </a:prstGeom>
        </p:spPr>
        <p:txBody>
          <a:bodyPr lIns="86420" tIns="43210" rIns="86420" bIns="43210"/>
          <a:lstStyle/>
          <a:p>
            <a:r>
              <a:rPr lang="en-GB" dirty="0"/>
              <a:t>Click to edit Master title style</a:t>
            </a:r>
            <a:endParaRPr lang="en-US" dirty="0"/>
          </a:p>
        </p:txBody>
      </p:sp>
      <p:sp>
        <p:nvSpPr>
          <p:cNvPr id="3" name="Subtitle 2"/>
          <p:cNvSpPr>
            <a:spLocks noGrp="1"/>
          </p:cNvSpPr>
          <p:nvPr>
            <p:ph type="subTitle" idx="1"/>
          </p:nvPr>
        </p:nvSpPr>
        <p:spPr>
          <a:xfrm>
            <a:off x="1296115" y="2845470"/>
            <a:ext cx="6048534" cy="1656856"/>
          </a:xfrm>
          <a:prstGeom prst="rect">
            <a:avLst/>
          </a:prstGeom>
        </p:spPr>
        <p:txBody>
          <a:bodyPr lIns="86420" tIns="43210" rIns="86420" bIns="43210"/>
          <a:lstStyle>
            <a:lvl1pPr marL="0" indent="0" algn="ctr">
              <a:buNone/>
              <a:defRPr>
                <a:solidFill>
                  <a:schemeClr val="tx1">
                    <a:tint val="75000"/>
                  </a:schemeClr>
                </a:solidFill>
              </a:defRPr>
            </a:lvl1pPr>
            <a:lvl2pPr marL="432100" indent="0" algn="ctr">
              <a:buNone/>
              <a:defRPr>
                <a:solidFill>
                  <a:schemeClr val="tx1">
                    <a:tint val="75000"/>
                  </a:schemeClr>
                </a:solidFill>
              </a:defRPr>
            </a:lvl2pPr>
            <a:lvl3pPr marL="864199" indent="0" algn="ctr">
              <a:buNone/>
              <a:defRPr>
                <a:solidFill>
                  <a:schemeClr val="tx1">
                    <a:tint val="75000"/>
                  </a:schemeClr>
                </a:solidFill>
              </a:defRPr>
            </a:lvl3pPr>
            <a:lvl4pPr marL="1296299" indent="0" algn="ctr">
              <a:buNone/>
              <a:defRPr>
                <a:solidFill>
                  <a:schemeClr val="tx1">
                    <a:tint val="75000"/>
                  </a:schemeClr>
                </a:solidFill>
              </a:defRPr>
            </a:lvl4pPr>
            <a:lvl5pPr marL="1728399" indent="0" algn="ctr">
              <a:buNone/>
              <a:defRPr>
                <a:solidFill>
                  <a:schemeClr val="tx1">
                    <a:tint val="75000"/>
                  </a:schemeClr>
                </a:solidFill>
              </a:defRPr>
            </a:lvl5pPr>
            <a:lvl6pPr marL="2160499" indent="0" algn="ctr">
              <a:buNone/>
              <a:defRPr>
                <a:solidFill>
                  <a:schemeClr val="tx1">
                    <a:tint val="75000"/>
                  </a:schemeClr>
                </a:solidFill>
              </a:defRPr>
            </a:lvl6pPr>
            <a:lvl7pPr marL="2592598" indent="0" algn="ctr">
              <a:buNone/>
              <a:defRPr>
                <a:solidFill>
                  <a:schemeClr val="tx1">
                    <a:tint val="75000"/>
                  </a:schemeClr>
                </a:solidFill>
              </a:defRPr>
            </a:lvl7pPr>
            <a:lvl8pPr marL="3024698" indent="0" algn="ctr">
              <a:buNone/>
              <a:defRPr>
                <a:solidFill>
                  <a:schemeClr val="tx1">
                    <a:tint val="75000"/>
                  </a:schemeClr>
                </a:solidFill>
              </a:defRPr>
            </a:lvl8pPr>
            <a:lvl9pPr marL="3456798" indent="0" algn="ctr">
              <a:buNone/>
              <a:defRPr>
                <a:solidFill>
                  <a:schemeClr val="tx1">
                    <a:tint val="75000"/>
                  </a:schemeClr>
                </a:solidFill>
              </a:defRPr>
            </a:lvl9pPr>
          </a:lstStyle>
          <a:p>
            <a:r>
              <a:rPr lang="en-GB" dirty="0"/>
              <a:t>Click to edit Master subtitle style</a:t>
            </a:r>
            <a:endParaRPr lang="en-US" dirty="0"/>
          </a:p>
        </p:txBody>
      </p:sp>
    </p:spTree>
    <p:extLst>
      <p:ext uri="{BB962C8B-B14F-4D97-AF65-F5344CB8AC3E}">
        <p14:creationId xmlns:p14="http://schemas.microsoft.com/office/powerpoint/2010/main" val="342825571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48057" y="622309"/>
            <a:ext cx="7344649" cy="1389718"/>
          </a:xfrm>
          <a:prstGeom prst="rect">
            <a:avLst/>
          </a:prstGeom>
        </p:spPr>
        <p:txBody>
          <a:bodyPr lIns="86420" tIns="43210" rIns="86420" bIns="43210"/>
          <a:lstStyle/>
          <a:p>
            <a:r>
              <a:rPr lang="en-GB" dirty="0"/>
              <a:t>Click to edit Master title style</a:t>
            </a:r>
            <a:endParaRPr lang="en-US" dirty="0"/>
          </a:p>
        </p:txBody>
      </p:sp>
      <p:sp>
        <p:nvSpPr>
          <p:cNvPr id="3" name="Subtitle 2"/>
          <p:cNvSpPr>
            <a:spLocks noGrp="1"/>
          </p:cNvSpPr>
          <p:nvPr>
            <p:ph type="subTitle" idx="1"/>
          </p:nvPr>
        </p:nvSpPr>
        <p:spPr>
          <a:xfrm>
            <a:off x="1296115" y="2845470"/>
            <a:ext cx="6048534" cy="1656856"/>
          </a:xfrm>
          <a:prstGeom prst="rect">
            <a:avLst/>
          </a:prstGeom>
        </p:spPr>
        <p:txBody>
          <a:bodyPr lIns="86420" tIns="43210" rIns="86420" bIns="43210"/>
          <a:lstStyle>
            <a:lvl1pPr marL="0" indent="0" algn="ctr">
              <a:buNone/>
              <a:defRPr>
                <a:solidFill>
                  <a:schemeClr val="tx1">
                    <a:tint val="75000"/>
                  </a:schemeClr>
                </a:solidFill>
              </a:defRPr>
            </a:lvl1pPr>
            <a:lvl2pPr marL="432100" indent="0" algn="ctr">
              <a:buNone/>
              <a:defRPr>
                <a:solidFill>
                  <a:schemeClr val="tx1">
                    <a:tint val="75000"/>
                  </a:schemeClr>
                </a:solidFill>
              </a:defRPr>
            </a:lvl2pPr>
            <a:lvl3pPr marL="864199" indent="0" algn="ctr">
              <a:buNone/>
              <a:defRPr>
                <a:solidFill>
                  <a:schemeClr val="tx1">
                    <a:tint val="75000"/>
                  </a:schemeClr>
                </a:solidFill>
              </a:defRPr>
            </a:lvl3pPr>
            <a:lvl4pPr marL="1296299" indent="0" algn="ctr">
              <a:buNone/>
              <a:defRPr>
                <a:solidFill>
                  <a:schemeClr val="tx1">
                    <a:tint val="75000"/>
                  </a:schemeClr>
                </a:solidFill>
              </a:defRPr>
            </a:lvl4pPr>
            <a:lvl5pPr marL="1728399" indent="0" algn="ctr">
              <a:buNone/>
              <a:defRPr>
                <a:solidFill>
                  <a:schemeClr val="tx1">
                    <a:tint val="75000"/>
                  </a:schemeClr>
                </a:solidFill>
              </a:defRPr>
            </a:lvl5pPr>
            <a:lvl6pPr marL="2160499" indent="0" algn="ctr">
              <a:buNone/>
              <a:defRPr>
                <a:solidFill>
                  <a:schemeClr val="tx1">
                    <a:tint val="75000"/>
                  </a:schemeClr>
                </a:solidFill>
              </a:defRPr>
            </a:lvl6pPr>
            <a:lvl7pPr marL="2592598" indent="0" algn="ctr">
              <a:buNone/>
              <a:defRPr>
                <a:solidFill>
                  <a:schemeClr val="tx1">
                    <a:tint val="75000"/>
                  </a:schemeClr>
                </a:solidFill>
              </a:defRPr>
            </a:lvl7pPr>
            <a:lvl8pPr marL="3024698" indent="0" algn="ctr">
              <a:buNone/>
              <a:defRPr>
                <a:solidFill>
                  <a:schemeClr val="tx1">
                    <a:tint val="75000"/>
                  </a:schemeClr>
                </a:solidFill>
              </a:defRPr>
            </a:lvl8pPr>
            <a:lvl9pPr marL="3456798" indent="0" algn="ctr">
              <a:buNone/>
              <a:defRPr>
                <a:solidFill>
                  <a:schemeClr val="tx1">
                    <a:tint val="75000"/>
                  </a:schemeClr>
                </a:solidFill>
              </a:defRPr>
            </a:lvl9pPr>
          </a:lstStyle>
          <a:p>
            <a:r>
              <a:rPr lang="en-GB" dirty="0"/>
              <a:t>Click to edit Master subtitle style</a:t>
            </a:r>
            <a:endParaRPr lang="en-US" dirty="0"/>
          </a:p>
        </p:txBody>
      </p:sp>
    </p:spTree>
    <p:extLst>
      <p:ext uri="{BB962C8B-B14F-4D97-AF65-F5344CB8AC3E}">
        <p14:creationId xmlns:p14="http://schemas.microsoft.com/office/powerpoint/2010/main" val="190799730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48058" y="622309"/>
            <a:ext cx="7344649" cy="1389718"/>
          </a:xfrm>
          <a:prstGeom prst="rect">
            <a:avLst/>
          </a:prstGeom>
        </p:spPr>
        <p:txBody>
          <a:bodyPr lIns="86420" tIns="43210" rIns="86420" bIns="43210"/>
          <a:lstStyle/>
          <a:p>
            <a:r>
              <a:rPr lang="en-GB" dirty="0"/>
              <a:t>Click to edit Master title style</a:t>
            </a:r>
            <a:endParaRPr lang="en-US" dirty="0"/>
          </a:p>
        </p:txBody>
      </p:sp>
      <p:sp>
        <p:nvSpPr>
          <p:cNvPr id="3" name="Subtitle 2"/>
          <p:cNvSpPr>
            <a:spLocks noGrp="1"/>
          </p:cNvSpPr>
          <p:nvPr>
            <p:ph type="subTitle" idx="1"/>
          </p:nvPr>
        </p:nvSpPr>
        <p:spPr>
          <a:xfrm>
            <a:off x="1296115" y="2845470"/>
            <a:ext cx="6048534" cy="1656856"/>
          </a:xfrm>
          <a:prstGeom prst="rect">
            <a:avLst/>
          </a:prstGeom>
        </p:spPr>
        <p:txBody>
          <a:bodyPr lIns="86420" tIns="43210" rIns="86420" bIns="43210"/>
          <a:lstStyle>
            <a:lvl1pPr marL="0" indent="0" algn="ctr">
              <a:buNone/>
              <a:defRPr>
                <a:solidFill>
                  <a:schemeClr val="tx1">
                    <a:tint val="75000"/>
                  </a:schemeClr>
                </a:solidFill>
              </a:defRPr>
            </a:lvl1pPr>
            <a:lvl2pPr marL="323929" indent="0" algn="ctr">
              <a:buNone/>
              <a:defRPr>
                <a:solidFill>
                  <a:schemeClr val="tx1">
                    <a:tint val="75000"/>
                  </a:schemeClr>
                </a:solidFill>
              </a:defRPr>
            </a:lvl2pPr>
            <a:lvl3pPr marL="647858" indent="0" algn="ctr">
              <a:buNone/>
              <a:defRPr>
                <a:solidFill>
                  <a:schemeClr val="tx1">
                    <a:tint val="75000"/>
                  </a:schemeClr>
                </a:solidFill>
              </a:defRPr>
            </a:lvl3pPr>
            <a:lvl4pPr marL="971787" indent="0" algn="ctr">
              <a:buNone/>
              <a:defRPr>
                <a:solidFill>
                  <a:schemeClr val="tx1">
                    <a:tint val="75000"/>
                  </a:schemeClr>
                </a:solidFill>
              </a:defRPr>
            </a:lvl4pPr>
            <a:lvl5pPr marL="1295716" indent="0" algn="ctr">
              <a:buNone/>
              <a:defRPr>
                <a:solidFill>
                  <a:schemeClr val="tx1">
                    <a:tint val="75000"/>
                  </a:schemeClr>
                </a:solidFill>
              </a:defRPr>
            </a:lvl5pPr>
            <a:lvl6pPr marL="1619646" indent="0" algn="ctr">
              <a:buNone/>
              <a:defRPr>
                <a:solidFill>
                  <a:schemeClr val="tx1">
                    <a:tint val="75000"/>
                  </a:schemeClr>
                </a:solidFill>
              </a:defRPr>
            </a:lvl6pPr>
            <a:lvl7pPr marL="1943574" indent="0" algn="ctr">
              <a:buNone/>
              <a:defRPr>
                <a:solidFill>
                  <a:schemeClr val="tx1">
                    <a:tint val="75000"/>
                  </a:schemeClr>
                </a:solidFill>
              </a:defRPr>
            </a:lvl7pPr>
            <a:lvl8pPr marL="2267504" indent="0" algn="ctr">
              <a:buNone/>
              <a:defRPr>
                <a:solidFill>
                  <a:schemeClr val="tx1">
                    <a:tint val="75000"/>
                  </a:schemeClr>
                </a:solidFill>
              </a:defRPr>
            </a:lvl8pPr>
            <a:lvl9pPr marL="2591433" indent="0" algn="ctr">
              <a:buNone/>
              <a:defRPr>
                <a:solidFill>
                  <a:schemeClr val="tx1">
                    <a:tint val="75000"/>
                  </a:schemeClr>
                </a:solidFill>
              </a:defRPr>
            </a:lvl9pPr>
          </a:lstStyle>
          <a:p>
            <a:r>
              <a:rPr lang="en-GB" dirty="0"/>
              <a:t>Click to edit Master subtitle style</a:t>
            </a:r>
            <a:endParaRPr lang="en-US" dirty="0"/>
          </a:p>
        </p:txBody>
      </p:sp>
    </p:spTree>
    <p:extLst>
      <p:ext uri="{BB962C8B-B14F-4D97-AF65-F5344CB8AC3E}">
        <p14:creationId xmlns:p14="http://schemas.microsoft.com/office/powerpoint/2010/main" val="171087965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837669" y="590015"/>
            <a:ext cx="6315926" cy="1210915"/>
          </a:xfrm>
          <a:prstGeom prst="rect">
            <a:avLst/>
          </a:prstGeom>
        </p:spPr>
        <p:txBody>
          <a:bodyPr/>
          <a:lstStyle/>
          <a:p>
            <a:r>
              <a:rPr lang="en-US"/>
              <a:t>Click to edit Master title style</a:t>
            </a:r>
            <a:endParaRPr lang="en-US" dirty="0"/>
          </a:p>
        </p:txBody>
      </p:sp>
      <p:sp>
        <p:nvSpPr>
          <p:cNvPr id="3" name="Content Placeholder 2"/>
          <p:cNvSpPr>
            <a:spLocks noGrp="1"/>
          </p:cNvSpPr>
          <p:nvPr>
            <p:ph idx="1"/>
          </p:nvPr>
        </p:nvSpPr>
        <p:spPr>
          <a:xfrm>
            <a:off x="1835037" y="2017042"/>
            <a:ext cx="6318558" cy="3571252"/>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7343524" y="5795535"/>
            <a:ext cx="812398" cy="350161"/>
          </a:xfrm>
          <a:prstGeom prst="rect">
            <a:avLst/>
          </a:prstGeom>
        </p:spPr>
        <p:txBody>
          <a:bodyPr/>
          <a:lstStyle/>
          <a:p>
            <a:fld id="{F38D7D1C-6959-4A19-8BED-B850F0EE9047}" type="datetimeFigureOut">
              <a:rPr lang="en-GB" smtClean="0">
                <a:solidFill>
                  <a:prstClr val="black">
                    <a:tint val="75000"/>
                  </a:prstClr>
                </a:solidFill>
              </a:rPr>
              <a:pPr/>
              <a:t>10/02/2022</a:t>
            </a:fld>
            <a:endParaRPr lang="en-GB">
              <a:solidFill>
                <a:prstClr val="black">
                  <a:tint val="75000"/>
                </a:prstClr>
              </a:solidFill>
            </a:endParaRPr>
          </a:p>
        </p:txBody>
      </p:sp>
      <p:sp>
        <p:nvSpPr>
          <p:cNvPr id="5" name="Footer Placeholder 4"/>
          <p:cNvSpPr>
            <a:spLocks noGrp="1"/>
          </p:cNvSpPr>
          <p:nvPr>
            <p:ph type="ftr" sz="quarter" idx="11"/>
          </p:nvPr>
        </p:nvSpPr>
        <p:spPr>
          <a:xfrm>
            <a:off x="1835037" y="5800613"/>
            <a:ext cx="5400476" cy="345178"/>
          </a:xfrm>
          <a:prstGeom prst="rect">
            <a:avLst/>
          </a:prstGeom>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a:xfrm>
            <a:off x="376908" y="744746"/>
            <a:ext cx="552640" cy="345178"/>
          </a:xfrm>
          <a:prstGeom prst="rect">
            <a:avLst/>
          </a:prstGeom>
        </p:spPr>
        <p:txBody>
          <a:bodyPr/>
          <a:lstStyle/>
          <a:p>
            <a:fld id="{EAE56230-FFCB-4302-A678-F753965C04A7}"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85333091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48058" y="2014041"/>
            <a:ext cx="7344649" cy="1389718"/>
          </a:xfrm>
          <a:prstGeom prst="rect">
            <a:avLst/>
          </a:prstGeom>
        </p:spPr>
        <p:txBody>
          <a:bodyPr lIns="86420" tIns="43210" rIns="86420" bIns="43210"/>
          <a:lstStyle>
            <a:lvl1pPr>
              <a:defRPr>
                <a:solidFill>
                  <a:schemeClr val="bg1"/>
                </a:solidFill>
              </a:defRPr>
            </a:lvl1pPr>
          </a:lstStyle>
          <a:p>
            <a:r>
              <a:rPr lang="en-US"/>
              <a:t>Click to edit Master title style</a:t>
            </a:r>
            <a:endParaRPr lang="en-US" dirty="0"/>
          </a:p>
        </p:txBody>
      </p:sp>
      <p:sp>
        <p:nvSpPr>
          <p:cNvPr id="4" name="Date Placeholder 3"/>
          <p:cNvSpPr>
            <a:spLocks noGrp="1"/>
          </p:cNvSpPr>
          <p:nvPr>
            <p:ph type="dt" sz="half" idx="10"/>
          </p:nvPr>
        </p:nvSpPr>
        <p:spPr>
          <a:xfrm>
            <a:off x="432038" y="6009106"/>
            <a:ext cx="2016178" cy="360000"/>
          </a:xfrm>
          <a:prstGeom prst="rect">
            <a:avLst/>
          </a:prstGeom>
        </p:spPr>
        <p:txBody>
          <a:bodyPr lIns="86420" tIns="43210" rIns="86420" bIns="43210"/>
          <a:lstStyle>
            <a:lvl1pPr algn="l">
              <a:defRPr sz="899">
                <a:solidFill>
                  <a:schemeClr val="bg1">
                    <a:lumMod val="50000"/>
                  </a:schemeClr>
                </a:solidFill>
              </a:defRPr>
            </a:lvl1pPr>
          </a:lstStyle>
          <a:p>
            <a:fld id="{8619B5AF-F916-7E40-B97F-969D94D9D1D8}" type="datetimeFigureOut">
              <a:rPr lang="en-US" smtClean="0"/>
              <a:pPr/>
              <a:t>2/10/2022</a:t>
            </a:fld>
            <a:endParaRPr lang="en-US" dirty="0"/>
          </a:p>
        </p:txBody>
      </p:sp>
      <p:sp>
        <p:nvSpPr>
          <p:cNvPr id="5" name="Footer Placeholder 4"/>
          <p:cNvSpPr>
            <a:spLocks noGrp="1"/>
          </p:cNvSpPr>
          <p:nvPr>
            <p:ph type="ftr" sz="quarter" idx="11"/>
          </p:nvPr>
        </p:nvSpPr>
        <p:spPr>
          <a:xfrm>
            <a:off x="2952261" y="6009107"/>
            <a:ext cx="2736242" cy="345178"/>
          </a:xfrm>
          <a:prstGeom prst="rect">
            <a:avLst/>
          </a:prstGeom>
        </p:spPr>
        <p:txBody>
          <a:bodyPr lIns="86420" tIns="43210" rIns="86420" bIns="43210"/>
          <a:lstStyle>
            <a:lvl1pPr algn="ctr">
              <a:defRPr sz="1050">
                <a:solidFill>
                  <a:srgbClr val="7F7F7F"/>
                </a:solidFill>
              </a:defRPr>
            </a:lvl1pPr>
          </a:lstStyle>
          <a:p>
            <a:endParaRPr lang="en-US" dirty="0"/>
          </a:p>
        </p:txBody>
      </p:sp>
      <p:sp>
        <p:nvSpPr>
          <p:cNvPr id="6" name="Slide Number Placeholder 5"/>
          <p:cNvSpPr>
            <a:spLocks noGrp="1"/>
          </p:cNvSpPr>
          <p:nvPr>
            <p:ph type="sldNum" sz="quarter" idx="12"/>
          </p:nvPr>
        </p:nvSpPr>
        <p:spPr>
          <a:xfrm>
            <a:off x="6192547" y="6009107"/>
            <a:ext cx="2016178" cy="345178"/>
          </a:xfrm>
          <a:prstGeom prst="rect">
            <a:avLst/>
          </a:prstGeom>
        </p:spPr>
        <p:txBody>
          <a:bodyPr lIns="86420" tIns="43210" rIns="86420" bIns="43210"/>
          <a:lstStyle>
            <a:lvl1pPr algn="r">
              <a:defRPr sz="899">
                <a:solidFill>
                  <a:srgbClr val="7F7F7F"/>
                </a:solidFill>
              </a:defRPr>
            </a:lvl1pPr>
          </a:lstStyle>
          <a:p>
            <a:fld id="{C256EE4E-AD89-C844-862D-160FD78C1F6D}" type="slidenum">
              <a:rPr lang="en-US" smtClean="0"/>
              <a:pPr/>
              <a:t>‹#›</a:t>
            </a:fld>
            <a:endParaRPr lang="en-US" dirty="0"/>
          </a:p>
        </p:txBody>
      </p:sp>
    </p:spTree>
    <p:extLst>
      <p:ext uri="{BB962C8B-B14F-4D97-AF65-F5344CB8AC3E}">
        <p14:creationId xmlns:p14="http://schemas.microsoft.com/office/powerpoint/2010/main" val="30036983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48057" y="622309"/>
            <a:ext cx="7344649" cy="1389718"/>
          </a:xfrm>
          <a:prstGeom prst="rect">
            <a:avLst/>
          </a:prstGeom>
        </p:spPr>
        <p:txBody>
          <a:bodyPr lIns="86420" tIns="43210" rIns="86420" bIns="43210"/>
          <a:lstStyle/>
          <a:p>
            <a:r>
              <a:rPr lang="en-GB" dirty="0"/>
              <a:t>Click to edit Master title style</a:t>
            </a:r>
            <a:endParaRPr lang="en-US" dirty="0"/>
          </a:p>
        </p:txBody>
      </p:sp>
      <p:sp>
        <p:nvSpPr>
          <p:cNvPr id="3" name="Subtitle 2"/>
          <p:cNvSpPr>
            <a:spLocks noGrp="1"/>
          </p:cNvSpPr>
          <p:nvPr>
            <p:ph type="subTitle" idx="1"/>
          </p:nvPr>
        </p:nvSpPr>
        <p:spPr>
          <a:xfrm>
            <a:off x="1296115" y="2845470"/>
            <a:ext cx="6048534" cy="1656856"/>
          </a:xfrm>
          <a:prstGeom prst="rect">
            <a:avLst/>
          </a:prstGeom>
        </p:spPr>
        <p:txBody>
          <a:bodyPr lIns="86420" tIns="43210" rIns="86420" bIns="43210"/>
          <a:lstStyle>
            <a:lvl1pPr marL="0" indent="0" algn="ctr">
              <a:buNone/>
              <a:defRPr>
                <a:solidFill>
                  <a:schemeClr val="tx1">
                    <a:tint val="75000"/>
                  </a:schemeClr>
                </a:solidFill>
              </a:defRPr>
            </a:lvl1pPr>
            <a:lvl2pPr marL="432100" indent="0" algn="ctr">
              <a:buNone/>
              <a:defRPr>
                <a:solidFill>
                  <a:schemeClr val="tx1">
                    <a:tint val="75000"/>
                  </a:schemeClr>
                </a:solidFill>
              </a:defRPr>
            </a:lvl2pPr>
            <a:lvl3pPr marL="864199" indent="0" algn="ctr">
              <a:buNone/>
              <a:defRPr>
                <a:solidFill>
                  <a:schemeClr val="tx1">
                    <a:tint val="75000"/>
                  </a:schemeClr>
                </a:solidFill>
              </a:defRPr>
            </a:lvl3pPr>
            <a:lvl4pPr marL="1296299" indent="0" algn="ctr">
              <a:buNone/>
              <a:defRPr>
                <a:solidFill>
                  <a:schemeClr val="tx1">
                    <a:tint val="75000"/>
                  </a:schemeClr>
                </a:solidFill>
              </a:defRPr>
            </a:lvl4pPr>
            <a:lvl5pPr marL="1728399" indent="0" algn="ctr">
              <a:buNone/>
              <a:defRPr>
                <a:solidFill>
                  <a:schemeClr val="tx1">
                    <a:tint val="75000"/>
                  </a:schemeClr>
                </a:solidFill>
              </a:defRPr>
            </a:lvl5pPr>
            <a:lvl6pPr marL="2160499" indent="0" algn="ctr">
              <a:buNone/>
              <a:defRPr>
                <a:solidFill>
                  <a:schemeClr val="tx1">
                    <a:tint val="75000"/>
                  </a:schemeClr>
                </a:solidFill>
              </a:defRPr>
            </a:lvl6pPr>
            <a:lvl7pPr marL="2592598" indent="0" algn="ctr">
              <a:buNone/>
              <a:defRPr>
                <a:solidFill>
                  <a:schemeClr val="tx1">
                    <a:tint val="75000"/>
                  </a:schemeClr>
                </a:solidFill>
              </a:defRPr>
            </a:lvl7pPr>
            <a:lvl8pPr marL="3024698" indent="0" algn="ctr">
              <a:buNone/>
              <a:defRPr>
                <a:solidFill>
                  <a:schemeClr val="tx1">
                    <a:tint val="75000"/>
                  </a:schemeClr>
                </a:solidFill>
              </a:defRPr>
            </a:lvl8pPr>
            <a:lvl9pPr marL="3456798" indent="0" algn="ctr">
              <a:buNone/>
              <a:defRPr>
                <a:solidFill>
                  <a:schemeClr val="tx1">
                    <a:tint val="75000"/>
                  </a:schemeClr>
                </a:solidFill>
              </a:defRPr>
            </a:lvl9pPr>
          </a:lstStyle>
          <a:p>
            <a:r>
              <a:rPr lang="en-GB" dirty="0"/>
              <a:t>Click to edit Master subtitle style</a:t>
            </a:r>
            <a:endParaRPr lang="en-US" dirty="0"/>
          </a:p>
        </p:txBody>
      </p:sp>
    </p:spTree>
    <p:extLst>
      <p:ext uri="{BB962C8B-B14F-4D97-AF65-F5344CB8AC3E}">
        <p14:creationId xmlns:p14="http://schemas.microsoft.com/office/powerpoint/2010/main" val="342825571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Text slide">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C96AAF4C-47A7-A34E-8832-0EAC85175E78}"/>
              </a:ext>
            </a:extLst>
          </p:cNvPr>
          <p:cNvSpPr/>
          <p:nvPr userDrawn="1"/>
        </p:nvSpPr>
        <p:spPr>
          <a:xfrm>
            <a:off x="0" y="0"/>
            <a:ext cx="8640763" cy="131941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7"/>
          </a:p>
        </p:txBody>
      </p:sp>
      <p:pic>
        <p:nvPicPr>
          <p:cNvPr id="7" name="Picture 6">
            <a:extLst>
              <a:ext uri="{FF2B5EF4-FFF2-40B4-BE49-F238E27FC236}">
                <a16:creationId xmlns:a16="http://schemas.microsoft.com/office/drawing/2014/main" id="{160C3909-AFB7-0C49-BF57-71022A8E59B0}"/>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531873" y="5935806"/>
            <a:ext cx="606535" cy="267143"/>
          </a:xfrm>
          <a:prstGeom prst="rect">
            <a:avLst/>
          </a:prstGeom>
        </p:spPr>
      </p:pic>
      <p:sp>
        <p:nvSpPr>
          <p:cNvPr id="8" name="Text Placeholder 7">
            <a:extLst>
              <a:ext uri="{FF2B5EF4-FFF2-40B4-BE49-F238E27FC236}">
                <a16:creationId xmlns:a16="http://schemas.microsoft.com/office/drawing/2014/main" id="{9012E3E7-5047-8144-89A0-6116714CAEFA}"/>
              </a:ext>
            </a:extLst>
          </p:cNvPr>
          <p:cNvSpPr>
            <a:spLocks noGrp="1"/>
          </p:cNvSpPr>
          <p:nvPr>
            <p:ph type="body" sz="quarter" idx="12"/>
          </p:nvPr>
        </p:nvSpPr>
        <p:spPr>
          <a:xfrm>
            <a:off x="481544" y="1"/>
            <a:ext cx="7604392" cy="1319182"/>
          </a:xfrm>
          <a:prstGeom prst="rect">
            <a:avLst/>
          </a:prstGeom>
        </p:spPr>
        <p:txBody>
          <a:bodyPr lIns="0" tIns="0" rIns="0" bIns="0" anchor="ctr">
            <a:normAutofit/>
          </a:bodyPr>
          <a:lstStyle>
            <a:lvl1pPr marL="0" indent="0" algn="l" rtl="0">
              <a:spcBef>
                <a:spcPts val="0"/>
              </a:spcBef>
              <a:buFontTx/>
              <a:buNone/>
              <a:defRPr sz="3402" b="1">
                <a:solidFill>
                  <a:schemeClr val="bg1"/>
                </a:solidFill>
              </a:defRPr>
            </a:lvl1pPr>
            <a:lvl2pPr marL="0" indent="0" algn="l" rtl="0">
              <a:spcBef>
                <a:spcPts val="0"/>
              </a:spcBef>
              <a:buFontTx/>
              <a:buNone/>
              <a:defRPr>
                <a:solidFill>
                  <a:schemeClr val="bg1"/>
                </a:solidFill>
              </a:defRPr>
            </a:lvl2pPr>
          </a:lstStyle>
          <a:p>
            <a:pPr lvl="0"/>
            <a:r>
              <a:rPr lang="en-US" dirty="0"/>
              <a:t>Edit Master text styles</a:t>
            </a:r>
          </a:p>
        </p:txBody>
      </p:sp>
      <p:sp>
        <p:nvSpPr>
          <p:cNvPr id="15" name="Text Placeholder 5">
            <a:extLst>
              <a:ext uri="{FF2B5EF4-FFF2-40B4-BE49-F238E27FC236}">
                <a16:creationId xmlns:a16="http://schemas.microsoft.com/office/drawing/2014/main" id="{D89E18C5-4281-A14A-8C25-A10134EC1E87}"/>
              </a:ext>
            </a:extLst>
          </p:cNvPr>
          <p:cNvSpPr>
            <a:spLocks noGrp="1"/>
          </p:cNvSpPr>
          <p:nvPr>
            <p:ph type="body" sz="quarter" idx="14"/>
          </p:nvPr>
        </p:nvSpPr>
        <p:spPr>
          <a:xfrm>
            <a:off x="459041" y="1626732"/>
            <a:ext cx="7679366" cy="4110050"/>
          </a:xfrm>
          <a:prstGeom prst="rect">
            <a:avLst/>
          </a:prstGeom>
        </p:spPr>
        <p:txBody>
          <a:bodyPr lIns="0" tIns="0" rIns="0" bIns="0"/>
          <a:lstStyle>
            <a:lvl1pPr marL="0" indent="0">
              <a:buNone/>
              <a:defRPr sz="1890">
                <a:solidFill>
                  <a:schemeClr val="accent4"/>
                </a:solidFill>
              </a:defRPr>
            </a:lvl1pPr>
            <a:lvl2pPr marL="341901" indent="-170100" defTabSz="659988">
              <a:buClr>
                <a:schemeClr val="accent1"/>
              </a:buClr>
              <a:buFont typeface="Arial" panose="020B0604020202020204" pitchFamily="34" charset="0"/>
              <a:buChar char="•"/>
              <a:defRPr sz="1890">
                <a:solidFill>
                  <a:schemeClr val="accent4"/>
                </a:solidFill>
              </a:defRPr>
            </a:lvl2pPr>
            <a:lvl3pPr marL="510300" indent="-170100">
              <a:buClr>
                <a:schemeClr val="bg1">
                  <a:lumMod val="75000"/>
                </a:schemeClr>
              </a:buClr>
              <a:defRPr sz="1890">
                <a:solidFill>
                  <a:schemeClr val="accent4"/>
                </a:solidFill>
              </a:defRPr>
            </a:lvl3pPr>
            <a:lvl4pPr>
              <a:defRPr sz="1890">
                <a:solidFill>
                  <a:schemeClr val="accent4"/>
                </a:solidFill>
              </a:defRPr>
            </a:lvl4pPr>
            <a:lvl5pPr>
              <a:defRPr sz="1890">
                <a:solidFill>
                  <a:schemeClr val="accent4"/>
                </a:solidFill>
              </a:defRPr>
            </a:lvl5pPr>
          </a:lstStyle>
          <a:p>
            <a:pPr lvl="0"/>
            <a:r>
              <a:rPr lang="en-US" dirty="0"/>
              <a:t>Edit Master text styles</a:t>
            </a:r>
          </a:p>
          <a:p>
            <a:pPr lvl="1"/>
            <a:r>
              <a:rPr lang="en-US" dirty="0"/>
              <a:t>Second level</a:t>
            </a:r>
          </a:p>
          <a:p>
            <a:pPr lvl="2"/>
            <a:r>
              <a:rPr lang="en-US" dirty="0"/>
              <a:t>Third level</a:t>
            </a:r>
          </a:p>
        </p:txBody>
      </p:sp>
      <p:cxnSp>
        <p:nvCxnSpPr>
          <p:cNvPr id="16" name="Straight Connector 15">
            <a:extLst>
              <a:ext uri="{FF2B5EF4-FFF2-40B4-BE49-F238E27FC236}">
                <a16:creationId xmlns:a16="http://schemas.microsoft.com/office/drawing/2014/main" id="{5B765E1D-5BFD-EA4E-9C7E-28F8B1E966B1}"/>
              </a:ext>
            </a:extLst>
          </p:cNvPr>
          <p:cNvCxnSpPr>
            <a:cxnSpLocks/>
          </p:cNvCxnSpPr>
          <p:nvPr userDrawn="1"/>
        </p:nvCxnSpPr>
        <p:spPr>
          <a:xfrm>
            <a:off x="445539" y="5741745"/>
            <a:ext cx="7692868" cy="0"/>
          </a:xfrm>
          <a:prstGeom prst="line">
            <a:avLst/>
          </a:prstGeom>
          <a:ln w="317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pic>
        <p:nvPicPr>
          <p:cNvPr id="11" name="Picture 10">
            <a:extLst>
              <a:ext uri="{FF2B5EF4-FFF2-40B4-BE49-F238E27FC236}">
                <a16:creationId xmlns:a16="http://schemas.microsoft.com/office/drawing/2014/main" id="{36E83712-1302-214B-A519-FF1463BCB422}"/>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481543" y="5934975"/>
            <a:ext cx="1064699" cy="267974"/>
          </a:xfrm>
          <a:prstGeom prst="rect">
            <a:avLst/>
          </a:prstGeom>
        </p:spPr>
      </p:pic>
      <p:pic>
        <p:nvPicPr>
          <p:cNvPr id="10" name="Picture 9">
            <a:extLst>
              <a:ext uri="{FF2B5EF4-FFF2-40B4-BE49-F238E27FC236}">
                <a16:creationId xmlns:a16="http://schemas.microsoft.com/office/drawing/2014/main" id="{21869C98-F315-407E-9B5B-79025E50EAE9}"/>
              </a:ext>
            </a:extLst>
          </p:cNvPr>
          <p:cNvPicPr>
            <a:picLocks noChangeAspect="1"/>
          </p:cNvPicPr>
          <p:nvPr userDrawn="1"/>
        </p:nvPicPr>
        <p:blipFill>
          <a:blip r:embed="rId4"/>
          <a:stretch>
            <a:fillRect/>
          </a:stretch>
        </p:blipFill>
        <p:spPr>
          <a:xfrm>
            <a:off x="3670232" y="5859759"/>
            <a:ext cx="1080095" cy="567293"/>
          </a:xfrm>
          <a:prstGeom prst="rect">
            <a:avLst/>
          </a:prstGeom>
        </p:spPr>
      </p:pic>
    </p:spTree>
    <p:extLst>
      <p:ext uri="{BB962C8B-B14F-4D97-AF65-F5344CB8AC3E}">
        <p14:creationId xmlns:p14="http://schemas.microsoft.com/office/powerpoint/2010/main" val="2751763250"/>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837669" y="590015"/>
            <a:ext cx="6315926" cy="1210915"/>
          </a:xfrm>
          <a:prstGeom prst="rect">
            <a:avLst/>
          </a:prstGeom>
        </p:spPr>
        <p:txBody>
          <a:bodyPr/>
          <a:lstStyle/>
          <a:p>
            <a:r>
              <a:rPr lang="en-US"/>
              <a:t>Click to edit Master title style</a:t>
            </a:r>
            <a:endParaRPr lang="en-US" dirty="0"/>
          </a:p>
        </p:txBody>
      </p:sp>
      <p:sp>
        <p:nvSpPr>
          <p:cNvPr id="3" name="Content Placeholder 2"/>
          <p:cNvSpPr>
            <a:spLocks noGrp="1"/>
          </p:cNvSpPr>
          <p:nvPr>
            <p:ph idx="1"/>
          </p:nvPr>
        </p:nvSpPr>
        <p:spPr>
          <a:xfrm>
            <a:off x="1835037" y="2017042"/>
            <a:ext cx="6318558" cy="3571252"/>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7343524" y="5795534"/>
            <a:ext cx="812398" cy="350161"/>
          </a:xfrm>
          <a:prstGeom prst="rect">
            <a:avLst/>
          </a:prstGeom>
        </p:spPr>
        <p:txBody>
          <a:bodyPr/>
          <a:lstStyle/>
          <a:p>
            <a:fld id="{F38D7D1C-6959-4A19-8BED-B850F0EE9047}" type="datetimeFigureOut">
              <a:rPr lang="en-GB" smtClean="0">
                <a:solidFill>
                  <a:prstClr val="black">
                    <a:tint val="75000"/>
                  </a:prstClr>
                </a:solidFill>
              </a:rPr>
              <a:pPr/>
              <a:t>10/02/2022</a:t>
            </a:fld>
            <a:endParaRPr lang="en-GB">
              <a:solidFill>
                <a:prstClr val="black">
                  <a:tint val="75000"/>
                </a:prstClr>
              </a:solidFill>
            </a:endParaRPr>
          </a:p>
        </p:txBody>
      </p:sp>
      <p:sp>
        <p:nvSpPr>
          <p:cNvPr id="5" name="Footer Placeholder 4"/>
          <p:cNvSpPr>
            <a:spLocks noGrp="1"/>
          </p:cNvSpPr>
          <p:nvPr>
            <p:ph type="ftr" sz="quarter" idx="11"/>
          </p:nvPr>
        </p:nvSpPr>
        <p:spPr>
          <a:xfrm>
            <a:off x="1835037" y="5800612"/>
            <a:ext cx="5400476" cy="345178"/>
          </a:xfrm>
          <a:prstGeom prst="rect">
            <a:avLst/>
          </a:prstGeom>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a:xfrm>
            <a:off x="376908" y="744746"/>
            <a:ext cx="552640" cy="345178"/>
          </a:xfrm>
          <a:prstGeom prst="rect">
            <a:avLst/>
          </a:prstGeom>
        </p:spPr>
        <p:txBody>
          <a:bodyPr/>
          <a:lstStyle/>
          <a:p>
            <a:fld id="{EAE56230-FFCB-4302-A678-F753965C04A7}"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9790313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48057" y="2014041"/>
            <a:ext cx="7344649" cy="1389718"/>
          </a:xfrm>
          <a:prstGeom prst="rect">
            <a:avLst/>
          </a:prstGeom>
        </p:spPr>
        <p:txBody>
          <a:bodyPr lIns="86420" tIns="43210" rIns="86420" bIns="43210"/>
          <a:lstStyle>
            <a:lvl1pPr>
              <a:defRPr>
                <a:solidFill>
                  <a:schemeClr val="bg1"/>
                </a:solidFill>
              </a:defRPr>
            </a:lvl1pPr>
          </a:lstStyle>
          <a:p>
            <a:r>
              <a:rPr lang="en-US"/>
              <a:t>Click to edit Master title style</a:t>
            </a:r>
            <a:endParaRPr lang="en-US" dirty="0"/>
          </a:p>
        </p:txBody>
      </p:sp>
      <p:sp>
        <p:nvSpPr>
          <p:cNvPr id="4" name="Date Placeholder 3"/>
          <p:cNvSpPr>
            <a:spLocks noGrp="1"/>
          </p:cNvSpPr>
          <p:nvPr>
            <p:ph type="dt" sz="half" idx="10"/>
          </p:nvPr>
        </p:nvSpPr>
        <p:spPr>
          <a:xfrm>
            <a:off x="432038" y="6009106"/>
            <a:ext cx="2016178" cy="360000"/>
          </a:xfrm>
          <a:prstGeom prst="rect">
            <a:avLst/>
          </a:prstGeom>
        </p:spPr>
        <p:txBody>
          <a:bodyPr lIns="86420" tIns="43210" rIns="86420" bIns="43210"/>
          <a:lstStyle>
            <a:lvl1pPr algn="l">
              <a:defRPr sz="1200">
                <a:solidFill>
                  <a:schemeClr val="bg1">
                    <a:lumMod val="50000"/>
                  </a:schemeClr>
                </a:solidFill>
              </a:defRPr>
            </a:lvl1pPr>
          </a:lstStyle>
          <a:p>
            <a:fld id="{8619B5AF-F916-7E40-B97F-969D94D9D1D8}" type="datetimeFigureOut">
              <a:rPr lang="en-US" smtClean="0"/>
              <a:pPr/>
              <a:t>2/9/2022</a:t>
            </a:fld>
            <a:endParaRPr lang="en-US" dirty="0"/>
          </a:p>
        </p:txBody>
      </p:sp>
      <p:sp>
        <p:nvSpPr>
          <p:cNvPr id="5" name="Footer Placeholder 4"/>
          <p:cNvSpPr>
            <a:spLocks noGrp="1"/>
          </p:cNvSpPr>
          <p:nvPr>
            <p:ph type="ftr" sz="quarter" idx="11"/>
          </p:nvPr>
        </p:nvSpPr>
        <p:spPr>
          <a:xfrm>
            <a:off x="2952261" y="6009106"/>
            <a:ext cx="2736242" cy="345178"/>
          </a:xfrm>
          <a:prstGeom prst="rect">
            <a:avLst/>
          </a:prstGeom>
        </p:spPr>
        <p:txBody>
          <a:bodyPr lIns="86420" tIns="43210" rIns="86420" bIns="43210"/>
          <a:lstStyle>
            <a:lvl1pPr algn="ctr">
              <a:defRPr sz="1400">
                <a:solidFill>
                  <a:srgbClr val="7F7F7F"/>
                </a:solidFill>
              </a:defRPr>
            </a:lvl1pPr>
          </a:lstStyle>
          <a:p>
            <a:endParaRPr lang="en-US" dirty="0"/>
          </a:p>
        </p:txBody>
      </p:sp>
      <p:sp>
        <p:nvSpPr>
          <p:cNvPr id="6" name="Slide Number Placeholder 5"/>
          <p:cNvSpPr>
            <a:spLocks noGrp="1"/>
          </p:cNvSpPr>
          <p:nvPr>
            <p:ph type="sldNum" sz="quarter" idx="12"/>
          </p:nvPr>
        </p:nvSpPr>
        <p:spPr>
          <a:xfrm>
            <a:off x="6192547" y="6009106"/>
            <a:ext cx="2016178" cy="345178"/>
          </a:xfrm>
          <a:prstGeom prst="rect">
            <a:avLst/>
          </a:prstGeom>
        </p:spPr>
        <p:txBody>
          <a:bodyPr lIns="86420" tIns="43210" rIns="86420" bIns="43210"/>
          <a:lstStyle>
            <a:lvl1pPr algn="r">
              <a:defRPr sz="1200">
                <a:solidFill>
                  <a:srgbClr val="7F7F7F"/>
                </a:solidFill>
              </a:defRPr>
            </a:lvl1pPr>
          </a:lstStyle>
          <a:p>
            <a:fld id="{C256EE4E-AD89-C844-862D-160FD78C1F6D}" type="slidenum">
              <a:rPr lang="en-US" smtClean="0"/>
              <a:pPr/>
              <a:t>‹#›</a:t>
            </a:fld>
            <a:endParaRPr lang="en-US" dirty="0"/>
          </a:p>
        </p:txBody>
      </p:sp>
    </p:spTree>
    <p:extLst>
      <p:ext uri="{BB962C8B-B14F-4D97-AF65-F5344CB8AC3E}">
        <p14:creationId xmlns:p14="http://schemas.microsoft.com/office/powerpoint/2010/main" val="40984483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48057" y="622309"/>
            <a:ext cx="7344649" cy="1389718"/>
          </a:xfrm>
          <a:prstGeom prst="rect">
            <a:avLst/>
          </a:prstGeom>
        </p:spPr>
        <p:txBody>
          <a:bodyPr lIns="86420" tIns="43210" rIns="86420" bIns="43210"/>
          <a:lstStyle/>
          <a:p>
            <a:r>
              <a:rPr lang="en-GB" dirty="0"/>
              <a:t>Click to edit Master title style</a:t>
            </a:r>
            <a:endParaRPr lang="en-US" dirty="0"/>
          </a:p>
        </p:txBody>
      </p:sp>
      <p:sp>
        <p:nvSpPr>
          <p:cNvPr id="3" name="Subtitle 2"/>
          <p:cNvSpPr>
            <a:spLocks noGrp="1"/>
          </p:cNvSpPr>
          <p:nvPr>
            <p:ph type="subTitle" idx="1"/>
          </p:nvPr>
        </p:nvSpPr>
        <p:spPr>
          <a:xfrm>
            <a:off x="1296115" y="2845470"/>
            <a:ext cx="6048534" cy="1656856"/>
          </a:xfrm>
          <a:prstGeom prst="rect">
            <a:avLst/>
          </a:prstGeom>
        </p:spPr>
        <p:txBody>
          <a:bodyPr lIns="86420" tIns="43210" rIns="86420" bIns="43210"/>
          <a:lstStyle>
            <a:lvl1pPr marL="0" indent="0" algn="ctr">
              <a:buNone/>
              <a:defRPr>
                <a:solidFill>
                  <a:schemeClr val="tx1">
                    <a:tint val="75000"/>
                  </a:schemeClr>
                </a:solidFill>
              </a:defRPr>
            </a:lvl1pPr>
            <a:lvl2pPr marL="432100" indent="0" algn="ctr">
              <a:buNone/>
              <a:defRPr>
                <a:solidFill>
                  <a:schemeClr val="tx1">
                    <a:tint val="75000"/>
                  </a:schemeClr>
                </a:solidFill>
              </a:defRPr>
            </a:lvl2pPr>
            <a:lvl3pPr marL="864199" indent="0" algn="ctr">
              <a:buNone/>
              <a:defRPr>
                <a:solidFill>
                  <a:schemeClr val="tx1">
                    <a:tint val="75000"/>
                  </a:schemeClr>
                </a:solidFill>
              </a:defRPr>
            </a:lvl3pPr>
            <a:lvl4pPr marL="1296299" indent="0" algn="ctr">
              <a:buNone/>
              <a:defRPr>
                <a:solidFill>
                  <a:schemeClr val="tx1">
                    <a:tint val="75000"/>
                  </a:schemeClr>
                </a:solidFill>
              </a:defRPr>
            </a:lvl4pPr>
            <a:lvl5pPr marL="1728399" indent="0" algn="ctr">
              <a:buNone/>
              <a:defRPr>
                <a:solidFill>
                  <a:schemeClr val="tx1">
                    <a:tint val="75000"/>
                  </a:schemeClr>
                </a:solidFill>
              </a:defRPr>
            </a:lvl5pPr>
            <a:lvl6pPr marL="2160499" indent="0" algn="ctr">
              <a:buNone/>
              <a:defRPr>
                <a:solidFill>
                  <a:schemeClr val="tx1">
                    <a:tint val="75000"/>
                  </a:schemeClr>
                </a:solidFill>
              </a:defRPr>
            </a:lvl6pPr>
            <a:lvl7pPr marL="2592598" indent="0" algn="ctr">
              <a:buNone/>
              <a:defRPr>
                <a:solidFill>
                  <a:schemeClr val="tx1">
                    <a:tint val="75000"/>
                  </a:schemeClr>
                </a:solidFill>
              </a:defRPr>
            </a:lvl7pPr>
            <a:lvl8pPr marL="3024698" indent="0" algn="ctr">
              <a:buNone/>
              <a:defRPr>
                <a:solidFill>
                  <a:schemeClr val="tx1">
                    <a:tint val="75000"/>
                  </a:schemeClr>
                </a:solidFill>
              </a:defRPr>
            </a:lvl8pPr>
            <a:lvl9pPr marL="3456798" indent="0" algn="ctr">
              <a:buNone/>
              <a:defRPr>
                <a:solidFill>
                  <a:schemeClr val="tx1">
                    <a:tint val="75000"/>
                  </a:schemeClr>
                </a:solidFill>
              </a:defRPr>
            </a:lvl9pPr>
          </a:lstStyle>
          <a:p>
            <a:r>
              <a:rPr lang="en-GB" dirty="0"/>
              <a:t>Click to edit Master subtitle style</a:t>
            </a:r>
            <a:endParaRPr lang="en-US" dirty="0"/>
          </a:p>
        </p:txBody>
      </p:sp>
    </p:spTree>
    <p:extLst>
      <p:ext uri="{BB962C8B-B14F-4D97-AF65-F5344CB8AC3E}">
        <p14:creationId xmlns:p14="http://schemas.microsoft.com/office/powerpoint/2010/main" val="19079973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48057" y="622309"/>
            <a:ext cx="7344649" cy="1389718"/>
          </a:xfrm>
          <a:prstGeom prst="rect">
            <a:avLst/>
          </a:prstGeom>
        </p:spPr>
        <p:txBody>
          <a:bodyPr lIns="86420" tIns="43210" rIns="86420" bIns="43210"/>
          <a:lstStyle/>
          <a:p>
            <a:r>
              <a:rPr lang="en-GB" dirty="0"/>
              <a:t>Click to edit Master title style</a:t>
            </a:r>
            <a:endParaRPr lang="en-US" dirty="0"/>
          </a:p>
        </p:txBody>
      </p:sp>
      <p:sp>
        <p:nvSpPr>
          <p:cNvPr id="3" name="Subtitle 2"/>
          <p:cNvSpPr>
            <a:spLocks noGrp="1"/>
          </p:cNvSpPr>
          <p:nvPr>
            <p:ph type="subTitle" idx="1"/>
          </p:nvPr>
        </p:nvSpPr>
        <p:spPr>
          <a:xfrm>
            <a:off x="1296115" y="2845470"/>
            <a:ext cx="6048534" cy="1656856"/>
          </a:xfrm>
          <a:prstGeom prst="rect">
            <a:avLst/>
          </a:prstGeom>
        </p:spPr>
        <p:txBody>
          <a:bodyPr lIns="86420" tIns="43210" rIns="86420" bIns="43210"/>
          <a:lstStyle>
            <a:lvl1pPr marL="0" indent="0" algn="ctr">
              <a:buNone/>
              <a:defRPr>
                <a:solidFill>
                  <a:schemeClr val="tx1">
                    <a:tint val="75000"/>
                  </a:schemeClr>
                </a:solidFill>
              </a:defRPr>
            </a:lvl1pPr>
            <a:lvl2pPr marL="432100" indent="0" algn="ctr">
              <a:buNone/>
              <a:defRPr>
                <a:solidFill>
                  <a:schemeClr val="tx1">
                    <a:tint val="75000"/>
                  </a:schemeClr>
                </a:solidFill>
              </a:defRPr>
            </a:lvl2pPr>
            <a:lvl3pPr marL="864199" indent="0" algn="ctr">
              <a:buNone/>
              <a:defRPr>
                <a:solidFill>
                  <a:schemeClr val="tx1">
                    <a:tint val="75000"/>
                  </a:schemeClr>
                </a:solidFill>
              </a:defRPr>
            </a:lvl3pPr>
            <a:lvl4pPr marL="1296299" indent="0" algn="ctr">
              <a:buNone/>
              <a:defRPr>
                <a:solidFill>
                  <a:schemeClr val="tx1">
                    <a:tint val="75000"/>
                  </a:schemeClr>
                </a:solidFill>
              </a:defRPr>
            </a:lvl4pPr>
            <a:lvl5pPr marL="1728399" indent="0" algn="ctr">
              <a:buNone/>
              <a:defRPr>
                <a:solidFill>
                  <a:schemeClr val="tx1">
                    <a:tint val="75000"/>
                  </a:schemeClr>
                </a:solidFill>
              </a:defRPr>
            </a:lvl5pPr>
            <a:lvl6pPr marL="2160499" indent="0" algn="ctr">
              <a:buNone/>
              <a:defRPr>
                <a:solidFill>
                  <a:schemeClr val="tx1">
                    <a:tint val="75000"/>
                  </a:schemeClr>
                </a:solidFill>
              </a:defRPr>
            </a:lvl6pPr>
            <a:lvl7pPr marL="2592598" indent="0" algn="ctr">
              <a:buNone/>
              <a:defRPr>
                <a:solidFill>
                  <a:schemeClr val="tx1">
                    <a:tint val="75000"/>
                  </a:schemeClr>
                </a:solidFill>
              </a:defRPr>
            </a:lvl7pPr>
            <a:lvl8pPr marL="3024698" indent="0" algn="ctr">
              <a:buNone/>
              <a:defRPr>
                <a:solidFill>
                  <a:schemeClr val="tx1">
                    <a:tint val="75000"/>
                  </a:schemeClr>
                </a:solidFill>
              </a:defRPr>
            </a:lvl8pPr>
            <a:lvl9pPr marL="3456798" indent="0" algn="ctr">
              <a:buNone/>
              <a:defRPr>
                <a:solidFill>
                  <a:schemeClr val="tx1">
                    <a:tint val="75000"/>
                  </a:schemeClr>
                </a:solidFill>
              </a:defRPr>
            </a:lvl9pPr>
          </a:lstStyle>
          <a:p>
            <a:r>
              <a:rPr lang="en-GB" dirty="0"/>
              <a:t>Click to edit Master subtitle style</a:t>
            </a:r>
            <a:endParaRPr lang="en-US" dirty="0"/>
          </a:p>
        </p:txBody>
      </p:sp>
    </p:spTree>
    <p:extLst>
      <p:ext uri="{BB962C8B-B14F-4D97-AF65-F5344CB8AC3E}">
        <p14:creationId xmlns:p14="http://schemas.microsoft.com/office/powerpoint/2010/main" val="37894155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48057" y="622309"/>
            <a:ext cx="7344649" cy="1389718"/>
          </a:xfrm>
          <a:prstGeom prst="rect">
            <a:avLst/>
          </a:prstGeom>
        </p:spPr>
        <p:txBody>
          <a:bodyPr lIns="86420" tIns="43210" rIns="86420" bIns="43210"/>
          <a:lstStyle/>
          <a:p>
            <a:r>
              <a:rPr lang="en-GB" dirty="0"/>
              <a:t>Click to edit Master title style</a:t>
            </a:r>
            <a:endParaRPr lang="en-US" dirty="0"/>
          </a:p>
        </p:txBody>
      </p:sp>
      <p:sp>
        <p:nvSpPr>
          <p:cNvPr id="3" name="Subtitle 2"/>
          <p:cNvSpPr>
            <a:spLocks noGrp="1"/>
          </p:cNvSpPr>
          <p:nvPr>
            <p:ph type="subTitle" idx="1"/>
          </p:nvPr>
        </p:nvSpPr>
        <p:spPr>
          <a:xfrm>
            <a:off x="1296115" y="2845470"/>
            <a:ext cx="6048534" cy="1656856"/>
          </a:xfrm>
          <a:prstGeom prst="rect">
            <a:avLst/>
          </a:prstGeom>
        </p:spPr>
        <p:txBody>
          <a:bodyPr lIns="86420" tIns="43210" rIns="86420" bIns="43210"/>
          <a:lstStyle>
            <a:lvl1pPr marL="0" indent="0" algn="ctr">
              <a:buNone/>
              <a:defRPr>
                <a:solidFill>
                  <a:schemeClr val="tx1">
                    <a:tint val="75000"/>
                  </a:schemeClr>
                </a:solidFill>
              </a:defRPr>
            </a:lvl1pPr>
            <a:lvl2pPr marL="432100" indent="0" algn="ctr">
              <a:buNone/>
              <a:defRPr>
                <a:solidFill>
                  <a:schemeClr val="tx1">
                    <a:tint val="75000"/>
                  </a:schemeClr>
                </a:solidFill>
              </a:defRPr>
            </a:lvl2pPr>
            <a:lvl3pPr marL="864199" indent="0" algn="ctr">
              <a:buNone/>
              <a:defRPr>
                <a:solidFill>
                  <a:schemeClr val="tx1">
                    <a:tint val="75000"/>
                  </a:schemeClr>
                </a:solidFill>
              </a:defRPr>
            </a:lvl3pPr>
            <a:lvl4pPr marL="1296299" indent="0" algn="ctr">
              <a:buNone/>
              <a:defRPr>
                <a:solidFill>
                  <a:schemeClr val="tx1">
                    <a:tint val="75000"/>
                  </a:schemeClr>
                </a:solidFill>
              </a:defRPr>
            </a:lvl4pPr>
            <a:lvl5pPr marL="1728399" indent="0" algn="ctr">
              <a:buNone/>
              <a:defRPr>
                <a:solidFill>
                  <a:schemeClr val="tx1">
                    <a:tint val="75000"/>
                  </a:schemeClr>
                </a:solidFill>
              </a:defRPr>
            </a:lvl5pPr>
            <a:lvl6pPr marL="2160499" indent="0" algn="ctr">
              <a:buNone/>
              <a:defRPr>
                <a:solidFill>
                  <a:schemeClr val="tx1">
                    <a:tint val="75000"/>
                  </a:schemeClr>
                </a:solidFill>
              </a:defRPr>
            </a:lvl6pPr>
            <a:lvl7pPr marL="2592598" indent="0" algn="ctr">
              <a:buNone/>
              <a:defRPr>
                <a:solidFill>
                  <a:schemeClr val="tx1">
                    <a:tint val="75000"/>
                  </a:schemeClr>
                </a:solidFill>
              </a:defRPr>
            </a:lvl7pPr>
            <a:lvl8pPr marL="3024698" indent="0" algn="ctr">
              <a:buNone/>
              <a:defRPr>
                <a:solidFill>
                  <a:schemeClr val="tx1">
                    <a:tint val="75000"/>
                  </a:schemeClr>
                </a:solidFill>
              </a:defRPr>
            </a:lvl8pPr>
            <a:lvl9pPr marL="3456798" indent="0" algn="ctr">
              <a:buNone/>
              <a:defRPr>
                <a:solidFill>
                  <a:schemeClr val="tx1">
                    <a:tint val="75000"/>
                  </a:schemeClr>
                </a:solidFill>
              </a:defRPr>
            </a:lvl9pPr>
          </a:lstStyle>
          <a:p>
            <a:r>
              <a:rPr lang="en-GB" dirty="0"/>
              <a:t>Click to edit Master subtitle style</a:t>
            </a:r>
            <a:endParaRPr lang="en-US" dirty="0"/>
          </a:p>
        </p:txBody>
      </p:sp>
    </p:spTree>
    <p:extLst>
      <p:ext uri="{BB962C8B-B14F-4D97-AF65-F5344CB8AC3E}">
        <p14:creationId xmlns:p14="http://schemas.microsoft.com/office/powerpoint/2010/main" val="4609365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48057" y="2014041"/>
            <a:ext cx="7344649" cy="1389718"/>
          </a:xfrm>
          <a:prstGeom prst="rect">
            <a:avLst/>
          </a:prstGeom>
        </p:spPr>
        <p:txBody>
          <a:bodyPr lIns="86420" tIns="43210" rIns="86420" bIns="43210"/>
          <a:lstStyle>
            <a:lvl1pPr>
              <a:defRPr>
                <a:solidFill>
                  <a:schemeClr val="bg1"/>
                </a:solidFill>
              </a:defRPr>
            </a:lvl1pPr>
          </a:lstStyle>
          <a:p>
            <a:r>
              <a:rPr lang="en-GB" dirty="0"/>
              <a:t>Click to edit Master title style</a:t>
            </a:r>
            <a:endParaRPr lang="en-US" dirty="0"/>
          </a:p>
        </p:txBody>
      </p:sp>
      <p:sp>
        <p:nvSpPr>
          <p:cNvPr id="4" name="Date Placeholder 3"/>
          <p:cNvSpPr>
            <a:spLocks noGrp="1"/>
          </p:cNvSpPr>
          <p:nvPr>
            <p:ph type="dt" sz="half" idx="10"/>
          </p:nvPr>
        </p:nvSpPr>
        <p:spPr>
          <a:xfrm>
            <a:off x="432038" y="6009106"/>
            <a:ext cx="2016178" cy="360000"/>
          </a:xfrm>
          <a:prstGeom prst="rect">
            <a:avLst/>
          </a:prstGeom>
        </p:spPr>
        <p:txBody>
          <a:bodyPr lIns="86420" tIns="43210" rIns="86420" bIns="43210"/>
          <a:lstStyle>
            <a:lvl1pPr algn="l">
              <a:defRPr sz="1200">
                <a:solidFill>
                  <a:schemeClr val="bg1">
                    <a:lumMod val="50000"/>
                  </a:schemeClr>
                </a:solidFill>
              </a:defRPr>
            </a:lvl1pPr>
          </a:lstStyle>
          <a:p>
            <a:fld id="{8619B5AF-F916-7E40-B97F-969D94D9D1D8}" type="datetimeFigureOut">
              <a:rPr lang="en-US" smtClean="0"/>
              <a:pPr/>
              <a:t>2/9/2022</a:t>
            </a:fld>
            <a:endParaRPr lang="en-US" dirty="0"/>
          </a:p>
        </p:txBody>
      </p:sp>
      <p:sp>
        <p:nvSpPr>
          <p:cNvPr id="5" name="Footer Placeholder 4"/>
          <p:cNvSpPr>
            <a:spLocks noGrp="1"/>
          </p:cNvSpPr>
          <p:nvPr>
            <p:ph type="ftr" sz="quarter" idx="11"/>
          </p:nvPr>
        </p:nvSpPr>
        <p:spPr>
          <a:xfrm>
            <a:off x="2952261" y="6009106"/>
            <a:ext cx="2736242" cy="345178"/>
          </a:xfrm>
          <a:prstGeom prst="rect">
            <a:avLst/>
          </a:prstGeom>
        </p:spPr>
        <p:txBody>
          <a:bodyPr lIns="86420" tIns="43210" rIns="86420" bIns="43210"/>
          <a:lstStyle>
            <a:lvl1pPr algn="ctr">
              <a:defRPr sz="1400">
                <a:solidFill>
                  <a:srgbClr val="7F7F7F"/>
                </a:solidFill>
              </a:defRPr>
            </a:lvl1pPr>
          </a:lstStyle>
          <a:p>
            <a:endParaRPr lang="en-US" dirty="0"/>
          </a:p>
        </p:txBody>
      </p:sp>
      <p:sp>
        <p:nvSpPr>
          <p:cNvPr id="6" name="Slide Number Placeholder 5"/>
          <p:cNvSpPr>
            <a:spLocks noGrp="1"/>
          </p:cNvSpPr>
          <p:nvPr>
            <p:ph type="sldNum" sz="quarter" idx="12"/>
          </p:nvPr>
        </p:nvSpPr>
        <p:spPr>
          <a:xfrm>
            <a:off x="6192547" y="6009106"/>
            <a:ext cx="2016178" cy="345178"/>
          </a:xfrm>
          <a:prstGeom prst="rect">
            <a:avLst/>
          </a:prstGeom>
        </p:spPr>
        <p:txBody>
          <a:bodyPr lIns="86420" tIns="43210" rIns="86420" bIns="43210"/>
          <a:lstStyle>
            <a:lvl1pPr algn="r">
              <a:defRPr sz="1200">
                <a:solidFill>
                  <a:srgbClr val="7F7F7F"/>
                </a:solidFill>
              </a:defRPr>
            </a:lvl1pPr>
          </a:lstStyle>
          <a:p>
            <a:fld id="{C256EE4E-AD89-C844-862D-160FD78C1F6D}" type="slidenum">
              <a:rPr lang="en-US" smtClean="0"/>
              <a:pPr/>
              <a:t>‹#›</a:t>
            </a:fld>
            <a:endParaRPr lang="en-US" dirty="0"/>
          </a:p>
        </p:txBody>
      </p:sp>
    </p:spTree>
    <p:extLst>
      <p:ext uri="{BB962C8B-B14F-4D97-AF65-F5344CB8AC3E}">
        <p14:creationId xmlns:p14="http://schemas.microsoft.com/office/powerpoint/2010/main" val="4098448302"/>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10.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theme" Target="../theme/theme10.xml"/><Relationship Id="rId1" Type="http://schemas.openxmlformats.org/officeDocument/2006/relationships/slideLayout" Target="../slideLayouts/slideLayout14.xml"/></Relationships>
</file>

<file path=ppt/slideMasters/_rels/slideMaster11.xml.rels><?xml version="1.0" encoding="UTF-8" standalone="yes"?>
<Relationships xmlns="http://schemas.openxmlformats.org/package/2006/relationships"><Relationship Id="rId3" Type="http://schemas.openxmlformats.org/officeDocument/2006/relationships/slideLayout" Target="../slideLayouts/slideLayout17.xml"/><Relationship Id="rId2" Type="http://schemas.openxmlformats.org/officeDocument/2006/relationships/slideLayout" Target="../slideLayouts/slideLayout16.xml"/><Relationship Id="rId1" Type="http://schemas.openxmlformats.org/officeDocument/2006/relationships/slideLayout" Target="../slideLayouts/slideLayout15.xml"/><Relationship Id="rId5" Type="http://schemas.openxmlformats.org/officeDocument/2006/relationships/image" Target="../media/image2.jpg"/><Relationship Id="rId4" Type="http://schemas.openxmlformats.org/officeDocument/2006/relationships/theme" Target="../theme/theme11.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slideLayout" Target="../slideLayouts/slideLayout3.xml"/><Relationship Id="rId1" Type="http://schemas.openxmlformats.org/officeDocument/2006/relationships/slideLayout" Target="../slideLayouts/slideLayout2.xml"/><Relationship Id="rId6" Type="http://schemas.openxmlformats.org/officeDocument/2006/relationships/image" Target="../media/image2.jpg"/><Relationship Id="rId5" Type="http://schemas.openxmlformats.org/officeDocument/2006/relationships/theme" Target="../theme/theme2.xml"/><Relationship Id="rId4" Type="http://schemas.openxmlformats.org/officeDocument/2006/relationships/slideLayout" Target="../slideLayouts/slideLayout5.xml"/></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theme" Target="../theme/theme3.xml"/><Relationship Id="rId1" Type="http://schemas.openxmlformats.org/officeDocument/2006/relationships/slideLayout" Target="../slideLayouts/slideLayout6.xml"/></Relationships>
</file>

<file path=ppt/slideMasters/_rels/slideMaster4.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theme" Target="../theme/theme4.xml"/><Relationship Id="rId1" Type="http://schemas.openxmlformats.org/officeDocument/2006/relationships/slideLayout" Target="../slideLayouts/slideLayout7.xml"/></Relationships>
</file>

<file path=ppt/slideMasters/_rels/slideMaster5.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theme" Target="../theme/theme5.xml"/><Relationship Id="rId1" Type="http://schemas.openxmlformats.org/officeDocument/2006/relationships/slideLayout" Target="../slideLayouts/slideLayout8.xml"/></Relationships>
</file>

<file path=ppt/slideMasters/_rels/slideMaster6.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theme" Target="../theme/theme6.xml"/><Relationship Id="rId1" Type="http://schemas.openxmlformats.org/officeDocument/2006/relationships/slideLayout" Target="../slideLayouts/slideLayout9.xml"/></Relationships>
</file>

<file path=ppt/slideMasters/_rels/slideMaster7.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theme" Target="../theme/theme7.xml"/><Relationship Id="rId1" Type="http://schemas.openxmlformats.org/officeDocument/2006/relationships/slideLayout" Target="../slideLayouts/slideLayout10.xml"/></Relationships>
</file>

<file path=ppt/slideMasters/_rels/slideMaster8.xml.rels><?xml version="1.0" encoding="UTF-8" standalone="yes"?>
<Relationships xmlns="http://schemas.openxmlformats.org/package/2006/relationships"><Relationship Id="rId3" Type="http://schemas.openxmlformats.org/officeDocument/2006/relationships/theme" Target="../theme/theme8.xml"/><Relationship Id="rId2" Type="http://schemas.openxmlformats.org/officeDocument/2006/relationships/slideLayout" Target="../slideLayouts/slideLayout12.xml"/><Relationship Id="rId1" Type="http://schemas.openxmlformats.org/officeDocument/2006/relationships/slideLayout" Target="../slideLayouts/slideLayout11.xml"/><Relationship Id="rId4" Type="http://schemas.openxmlformats.org/officeDocument/2006/relationships/image" Target="../media/image1.jpg"/></Relationships>
</file>

<file path=ppt/slideMasters/_rels/slideMaster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theme" Target="../theme/theme9.xml"/><Relationship Id="rId1" Type="http://schemas.openxmlformats.org/officeDocument/2006/relationships/slideLayout" Target="../slideLayouts/slideLayout1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0"/>
            <a:ext cx="8640763" cy="6475735"/>
          </a:xfrm>
          <a:prstGeom prst="rect">
            <a:avLst/>
          </a:prstGeom>
        </p:spPr>
      </p:pic>
      <p:sp>
        <p:nvSpPr>
          <p:cNvPr id="9" name="Title 1"/>
          <p:cNvSpPr txBox="1">
            <a:spLocks/>
          </p:cNvSpPr>
          <p:nvPr userDrawn="1"/>
        </p:nvSpPr>
        <p:spPr>
          <a:xfrm>
            <a:off x="648057" y="2014041"/>
            <a:ext cx="7344649" cy="2699089"/>
          </a:xfrm>
          <a:prstGeom prst="rect">
            <a:avLst/>
          </a:prstGeom>
        </p:spPr>
        <p:txBody>
          <a:bodyPr lIns="86420" tIns="43210" rIns="86420" bIns="43210"/>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GB" dirty="0">
                <a:solidFill>
                  <a:schemeClr val="bg1"/>
                </a:solidFill>
              </a:rPr>
              <a:t>Click to edit Master title style</a:t>
            </a:r>
            <a:endParaRPr lang="en-US" dirty="0">
              <a:solidFill>
                <a:schemeClr val="bg1"/>
              </a:solidFill>
            </a:endParaRPr>
          </a:p>
        </p:txBody>
      </p:sp>
    </p:spTree>
    <p:extLst>
      <p:ext uri="{BB962C8B-B14F-4D97-AF65-F5344CB8AC3E}">
        <p14:creationId xmlns:p14="http://schemas.microsoft.com/office/powerpoint/2010/main" val="4082431941"/>
      </p:ext>
    </p:extLst>
  </p:cSld>
  <p:clrMap bg1="lt1" tx1="dk1" bg2="lt2" tx2="dk2" accent1="accent1" accent2="accent2" accent3="accent3" accent4="accent4" accent5="accent5" accent6="accent6" hlink="hlink" folHlink="folHlink"/>
  <p:sldLayoutIdLst>
    <p:sldLayoutId id="2147483651" r:id="rId1"/>
  </p:sldLayoutIdLst>
  <p:txStyles>
    <p:titleStyle>
      <a:lvl1pPr algn="ctr" defTabSz="432100" rtl="0" eaLnBrk="1" latinLnBrk="0" hangingPunct="1">
        <a:spcBef>
          <a:spcPct val="0"/>
        </a:spcBef>
        <a:buNone/>
        <a:defRPr sz="4200" kern="1200">
          <a:solidFill>
            <a:schemeClr val="tx1"/>
          </a:solidFill>
          <a:latin typeface="+mj-lt"/>
          <a:ea typeface="+mj-ea"/>
          <a:cs typeface="+mj-cs"/>
        </a:defRPr>
      </a:lvl1pPr>
    </p:titleStyle>
    <p:bodyStyle>
      <a:lvl1pPr marL="324075" indent="-324075" algn="l" defTabSz="432100" rtl="0" eaLnBrk="1" latinLnBrk="0" hangingPunct="1">
        <a:spcBef>
          <a:spcPct val="20000"/>
        </a:spcBef>
        <a:buFont typeface="Arial"/>
        <a:buChar char="•"/>
        <a:defRPr sz="3000" kern="1200">
          <a:solidFill>
            <a:schemeClr val="tx1"/>
          </a:solidFill>
          <a:latin typeface="+mn-lt"/>
          <a:ea typeface="+mn-ea"/>
          <a:cs typeface="+mn-cs"/>
        </a:defRPr>
      </a:lvl1pPr>
      <a:lvl2pPr marL="702162" indent="-270062" algn="l" defTabSz="432100" rtl="0" eaLnBrk="1" latinLnBrk="0" hangingPunct="1">
        <a:spcBef>
          <a:spcPct val="20000"/>
        </a:spcBef>
        <a:buFont typeface="Arial"/>
        <a:buChar char="–"/>
        <a:defRPr sz="2600" kern="1200">
          <a:solidFill>
            <a:schemeClr val="tx1"/>
          </a:solidFill>
          <a:latin typeface="+mn-lt"/>
          <a:ea typeface="+mn-ea"/>
          <a:cs typeface="+mn-cs"/>
        </a:defRPr>
      </a:lvl2pPr>
      <a:lvl3pPr marL="1080249" indent="-216050" algn="l" defTabSz="432100" rtl="0" eaLnBrk="1" latinLnBrk="0" hangingPunct="1">
        <a:spcBef>
          <a:spcPct val="20000"/>
        </a:spcBef>
        <a:buFont typeface="Arial"/>
        <a:buChar char="•"/>
        <a:defRPr sz="2300" kern="1200">
          <a:solidFill>
            <a:schemeClr val="tx1"/>
          </a:solidFill>
          <a:latin typeface="+mn-lt"/>
          <a:ea typeface="+mn-ea"/>
          <a:cs typeface="+mn-cs"/>
        </a:defRPr>
      </a:lvl3pPr>
      <a:lvl4pPr marL="1512349" indent="-216050" algn="l" defTabSz="432100" rtl="0" eaLnBrk="1" latinLnBrk="0" hangingPunct="1">
        <a:spcBef>
          <a:spcPct val="20000"/>
        </a:spcBef>
        <a:buFont typeface="Arial"/>
        <a:buChar char="–"/>
        <a:defRPr sz="1900" kern="1200">
          <a:solidFill>
            <a:schemeClr val="tx1"/>
          </a:solidFill>
          <a:latin typeface="+mn-lt"/>
          <a:ea typeface="+mn-ea"/>
          <a:cs typeface="+mn-cs"/>
        </a:defRPr>
      </a:lvl4pPr>
      <a:lvl5pPr marL="1944449" indent="-216050" algn="l" defTabSz="432100" rtl="0" eaLnBrk="1" latinLnBrk="0" hangingPunct="1">
        <a:spcBef>
          <a:spcPct val="20000"/>
        </a:spcBef>
        <a:buFont typeface="Arial"/>
        <a:buChar char="»"/>
        <a:defRPr sz="1900" kern="1200">
          <a:solidFill>
            <a:schemeClr val="tx1"/>
          </a:solidFill>
          <a:latin typeface="+mn-lt"/>
          <a:ea typeface="+mn-ea"/>
          <a:cs typeface="+mn-cs"/>
        </a:defRPr>
      </a:lvl5pPr>
      <a:lvl6pPr marL="2376548" indent="-216050" algn="l" defTabSz="432100" rtl="0" eaLnBrk="1" latinLnBrk="0" hangingPunct="1">
        <a:spcBef>
          <a:spcPct val="20000"/>
        </a:spcBef>
        <a:buFont typeface="Arial"/>
        <a:buChar char="•"/>
        <a:defRPr sz="1900" kern="1200">
          <a:solidFill>
            <a:schemeClr val="tx1"/>
          </a:solidFill>
          <a:latin typeface="+mn-lt"/>
          <a:ea typeface="+mn-ea"/>
          <a:cs typeface="+mn-cs"/>
        </a:defRPr>
      </a:lvl6pPr>
      <a:lvl7pPr marL="2808648" indent="-216050" algn="l" defTabSz="432100" rtl="0" eaLnBrk="1" latinLnBrk="0" hangingPunct="1">
        <a:spcBef>
          <a:spcPct val="20000"/>
        </a:spcBef>
        <a:buFont typeface="Arial"/>
        <a:buChar char="•"/>
        <a:defRPr sz="1900" kern="1200">
          <a:solidFill>
            <a:schemeClr val="tx1"/>
          </a:solidFill>
          <a:latin typeface="+mn-lt"/>
          <a:ea typeface="+mn-ea"/>
          <a:cs typeface="+mn-cs"/>
        </a:defRPr>
      </a:lvl7pPr>
      <a:lvl8pPr marL="3240748" indent="-216050" algn="l" defTabSz="432100" rtl="0" eaLnBrk="1" latinLnBrk="0" hangingPunct="1">
        <a:spcBef>
          <a:spcPct val="20000"/>
        </a:spcBef>
        <a:buFont typeface="Arial"/>
        <a:buChar char="•"/>
        <a:defRPr sz="1900" kern="1200">
          <a:solidFill>
            <a:schemeClr val="tx1"/>
          </a:solidFill>
          <a:latin typeface="+mn-lt"/>
          <a:ea typeface="+mn-ea"/>
          <a:cs typeface="+mn-cs"/>
        </a:defRPr>
      </a:lvl8pPr>
      <a:lvl9pPr marL="3672848" indent="-216050" algn="l" defTabSz="432100" rtl="0" eaLnBrk="1" latinLnBrk="0" hangingPunct="1">
        <a:spcBef>
          <a:spcPct val="20000"/>
        </a:spcBef>
        <a:buFont typeface="Arial"/>
        <a:buChar char="•"/>
        <a:defRPr sz="1900" kern="1200">
          <a:solidFill>
            <a:schemeClr val="tx1"/>
          </a:solidFill>
          <a:latin typeface="+mn-lt"/>
          <a:ea typeface="+mn-ea"/>
          <a:cs typeface="+mn-cs"/>
        </a:defRPr>
      </a:lvl9pPr>
    </p:bodyStyle>
    <p:otherStyle>
      <a:defPPr>
        <a:defRPr lang="en-US"/>
      </a:defPPr>
      <a:lvl1pPr marL="0" algn="l" defTabSz="432100" rtl="0" eaLnBrk="1" latinLnBrk="0" hangingPunct="1">
        <a:defRPr sz="1700" kern="1200">
          <a:solidFill>
            <a:schemeClr val="tx1"/>
          </a:solidFill>
          <a:latin typeface="+mn-lt"/>
          <a:ea typeface="+mn-ea"/>
          <a:cs typeface="+mn-cs"/>
        </a:defRPr>
      </a:lvl1pPr>
      <a:lvl2pPr marL="432100" algn="l" defTabSz="432100" rtl="0" eaLnBrk="1" latinLnBrk="0" hangingPunct="1">
        <a:defRPr sz="1700" kern="1200">
          <a:solidFill>
            <a:schemeClr val="tx1"/>
          </a:solidFill>
          <a:latin typeface="+mn-lt"/>
          <a:ea typeface="+mn-ea"/>
          <a:cs typeface="+mn-cs"/>
        </a:defRPr>
      </a:lvl2pPr>
      <a:lvl3pPr marL="864199" algn="l" defTabSz="432100" rtl="0" eaLnBrk="1" latinLnBrk="0" hangingPunct="1">
        <a:defRPr sz="1700" kern="1200">
          <a:solidFill>
            <a:schemeClr val="tx1"/>
          </a:solidFill>
          <a:latin typeface="+mn-lt"/>
          <a:ea typeface="+mn-ea"/>
          <a:cs typeface="+mn-cs"/>
        </a:defRPr>
      </a:lvl3pPr>
      <a:lvl4pPr marL="1296299" algn="l" defTabSz="432100" rtl="0" eaLnBrk="1" latinLnBrk="0" hangingPunct="1">
        <a:defRPr sz="1700" kern="1200">
          <a:solidFill>
            <a:schemeClr val="tx1"/>
          </a:solidFill>
          <a:latin typeface="+mn-lt"/>
          <a:ea typeface="+mn-ea"/>
          <a:cs typeface="+mn-cs"/>
        </a:defRPr>
      </a:lvl4pPr>
      <a:lvl5pPr marL="1728399" algn="l" defTabSz="432100" rtl="0" eaLnBrk="1" latinLnBrk="0" hangingPunct="1">
        <a:defRPr sz="1700" kern="1200">
          <a:solidFill>
            <a:schemeClr val="tx1"/>
          </a:solidFill>
          <a:latin typeface="+mn-lt"/>
          <a:ea typeface="+mn-ea"/>
          <a:cs typeface="+mn-cs"/>
        </a:defRPr>
      </a:lvl5pPr>
      <a:lvl6pPr marL="2160499" algn="l" defTabSz="432100" rtl="0" eaLnBrk="1" latinLnBrk="0" hangingPunct="1">
        <a:defRPr sz="1700" kern="1200">
          <a:solidFill>
            <a:schemeClr val="tx1"/>
          </a:solidFill>
          <a:latin typeface="+mn-lt"/>
          <a:ea typeface="+mn-ea"/>
          <a:cs typeface="+mn-cs"/>
        </a:defRPr>
      </a:lvl6pPr>
      <a:lvl7pPr marL="2592598" algn="l" defTabSz="432100" rtl="0" eaLnBrk="1" latinLnBrk="0" hangingPunct="1">
        <a:defRPr sz="1700" kern="1200">
          <a:solidFill>
            <a:schemeClr val="tx1"/>
          </a:solidFill>
          <a:latin typeface="+mn-lt"/>
          <a:ea typeface="+mn-ea"/>
          <a:cs typeface="+mn-cs"/>
        </a:defRPr>
      </a:lvl7pPr>
      <a:lvl8pPr marL="3024698" algn="l" defTabSz="432100" rtl="0" eaLnBrk="1" latinLnBrk="0" hangingPunct="1">
        <a:defRPr sz="1700" kern="1200">
          <a:solidFill>
            <a:schemeClr val="tx1"/>
          </a:solidFill>
          <a:latin typeface="+mn-lt"/>
          <a:ea typeface="+mn-ea"/>
          <a:cs typeface="+mn-cs"/>
        </a:defRPr>
      </a:lvl8pPr>
      <a:lvl9pPr marL="3456798" algn="l" defTabSz="432100" rtl="0" eaLnBrk="1" latinLnBrk="0" hangingPunct="1">
        <a:defRPr sz="17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253" y="3048"/>
            <a:ext cx="8644128" cy="6480047"/>
          </a:xfrm>
          <a:prstGeom prst="rect">
            <a:avLst/>
          </a:prstGeom>
        </p:spPr>
      </p:pic>
      <p:sp>
        <p:nvSpPr>
          <p:cNvPr id="9" name="Title 1"/>
          <p:cNvSpPr txBox="1">
            <a:spLocks/>
          </p:cNvSpPr>
          <p:nvPr userDrawn="1"/>
        </p:nvSpPr>
        <p:spPr>
          <a:xfrm>
            <a:off x="648057" y="2014041"/>
            <a:ext cx="7344649" cy="2699089"/>
          </a:xfrm>
          <a:prstGeom prst="rect">
            <a:avLst/>
          </a:prstGeom>
        </p:spPr>
        <p:txBody>
          <a:bodyPr lIns="86420" tIns="43210" rIns="86420" bIns="43210"/>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GB" dirty="0">
                <a:solidFill>
                  <a:schemeClr val="bg1"/>
                </a:solidFill>
              </a:rPr>
              <a:t>Click to edit Master title style</a:t>
            </a:r>
            <a:endParaRPr lang="en-US" dirty="0">
              <a:solidFill>
                <a:schemeClr val="bg1"/>
              </a:solidFill>
            </a:endParaRPr>
          </a:p>
        </p:txBody>
      </p:sp>
    </p:spTree>
    <p:extLst>
      <p:ext uri="{BB962C8B-B14F-4D97-AF65-F5344CB8AC3E}">
        <p14:creationId xmlns:p14="http://schemas.microsoft.com/office/powerpoint/2010/main" val="1081423947"/>
      </p:ext>
    </p:extLst>
  </p:cSld>
  <p:clrMap bg1="lt1" tx1="dk1" bg2="lt2" tx2="dk2" accent1="accent1" accent2="accent2" accent3="accent3" accent4="accent4" accent5="accent5" accent6="accent6" hlink="hlink" folHlink="folHlink"/>
  <p:sldLayoutIdLst>
    <p:sldLayoutId id="2147483669" r:id="rId1"/>
  </p:sldLayoutIdLst>
  <p:txStyles>
    <p:titleStyle>
      <a:lvl1pPr algn="ctr" defTabSz="432100" rtl="0" eaLnBrk="1" latinLnBrk="0" hangingPunct="1">
        <a:spcBef>
          <a:spcPct val="0"/>
        </a:spcBef>
        <a:buNone/>
        <a:defRPr sz="4200" kern="1200">
          <a:solidFill>
            <a:schemeClr val="tx1"/>
          </a:solidFill>
          <a:latin typeface="+mj-lt"/>
          <a:ea typeface="+mj-ea"/>
          <a:cs typeface="+mj-cs"/>
        </a:defRPr>
      </a:lvl1pPr>
    </p:titleStyle>
    <p:bodyStyle>
      <a:lvl1pPr marL="324075" indent="-324075" algn="l" defTabSz="432100" rtl="0" eaLnBrk="1" latinLnBrk="0" hangingPunct="1">
        <a:spcBef>
          <a:spcPct val="20000"/>
        </a:spcBef>
        <a:buFont typeface="Arial"/>
        <a:buChar char="•"/>
        <a:defRPr sz="3000" kern="1200">
          <a:solidFill>
            <a:schemeClr val="tx1"/>
          </a:solidFill>
          <a:latin typeface="+mn-lt"/>
          <a:ea typeface="+mn-ea"/>
          <a:cs typeface="+mn-cs"/>
        </a:defRPr>
      </a:lvl1pPr>
      <a:lvl2pPr marL="702162" indent="-270062" algn="l" defTabSz="432100" rtl="0" eaLnBrk="1" latinLnBrk="0" hangingPunct="1">
        <a:spcBef>
          <a:spcPct val="20000"/>
        </a:spcBef>
        <a:buFont typeface="Arial"/>
        <a:buChar char="–"/>
        <a:defRPr sz="2600" kern="1200">
          <a:solidFill>
            <a:schemeClr val="tx1"/>
          </a:solidFill>
          <a:latin typeface="+mn-lt"/>
          <a:ea typeface="+mn-ea"/>
          <a:cs typeface="+mn-cs"/>
        </a:defRPr>
      </a:lvl2pPr>
      <a:lvl3pPr marL="1080249" indent="-216050" algn="l" defTabSz="432100" rtl="0" eaLnBrk="1" latinLnBrk="0" hangingPunct="1">
        <a:spcBef>
          <a:spcPct val="20000"/>
        </a:spcBef>
        <a:buFont typeface="Arial"/>
        <a:buChar char="•"/>
        <a:defRPr sz="2300" kern="1200">
          <a:solidFill>
            <a:schemeClr val="tx1"/>
          </a:solidFill>
          <a:latin typeface="+mn-lt"/>
          <a:ea typeface="+mn-ea"/>
          <a:cs typeface="+mn-cs"/>
        </a:defRPr>
      </a:lvl3pPr>
      <a:lvl4pPr marL="1512349" indent="-216050" algn="l" defTabSz="432100" rtl="0" eaLnBrk="1" latinLnBrk="0" hangingPunct="1">
        <a:spcBef>
          <a:spcPct val="20000"/>
        </a:spcBef>
        <a:buFont typeface="Arial"/>
        <a:buChar char="–"/>
        <a:defRPr sz="1900" kern="1200">
          <a:solidFill>
            <a:schemeClr val="tx1"/>
          </a:solidFill>
          <a:latin typeface="+mn-lt"/>
          <a:ea typeface="+mn-ea"/>
          <a:cs typeface="+mn-cs"/>
        </a:defRPr>
      </a:lvl4pPr>
      <a:lvl5pPr marL="1944449" indent="-216050" algn="l" defTabSz="432100" rtl="0" eaLnBrk="1" latinLnBrk="0" hangingPunct="1">
        <a:spcBef>
          <a:spcPct val="20000"/>
        </a:spcBef>
        <a:buFont typeface="Arial"/>
        <a:buChar char="»"/>
        <a:defRPr sz="1900" kern="1200">
          <a:solidFill>
            <a:schemeClr val="tx1"/>
          </a:solidFill>
          <a:latin typeface="+mn-lt"/>
          <a:ea typeface="+mn-ea"/>
          <a:cs typeface="+mn-cs"/>
        </a:defRPr>
      </a:lvl5pPr>
      <a:lvl6pPr marL="2376548" indent="-216050" algn="l" defTabSz="432100" rtl="0" eaLnBrk="1" latinLnBrk="0" hangingPunct="1">
        <a:spcBef>
          <a:spcPct val="20000"/>
        </a:spcBef>
        <a:buFont typeface="Arial"/>
        <a:buChar char="•"/>
        <a:defRPr sz="1900" kern="1200">
          <a:solidFill>
            <a:schemeClr val="tx1"/>
          </a:solidFill>
          <a:latin typeface="+mn-lt"/>
          <a:ea typeface="+mn-ea"/>
          <a:cs typeface="+mn-cs"/>
        </a:defRPr>
      </a:lvl6pPr>
      <a:lvl7pPr marL="2808648" indent="-216050" algn="l" defTabSz="432100" rtl="0" eaLnBrk="1" latinLnBrk="0" hangingPunct="1">
        <a:spcBef>
          <a:spcPct val="20000"/>
        </a:spcBef>
        <a:buFont typeface="Arial"/>
        <a:buChar char="•"/>
        <a:defRPr sz="1900" kern="1200">
          <a:solidFill>
            <a:schemeClr val="tx1"/>
          </a:solidFill>
          <a:latin typeface="+mn-lt"/>
          <a:ea typeface="+mn-ea"/>
          <a:cs typeface="+mn-cs"/>
        </a:defRPr>
      </a:lvl7pPr>
      <a:lvl8pPr marL="3240748" indent="-216050" algn="l" defTabSz="432100" rtl="0" eaLnBrk="1" latinLnBrk="0" hangingPunct="1">
        <a:spcBef>
          <a:spcPct val="20000"/>
        </a:spcBef>
        <a:buFont typeface="Arial"/>
        <a:buChar char="•"/>
        <a:defRPr sz="1900" kern="1200">
          <a:solidFill>
            <a:schemeClr val="tx1"/>
          </a:solidFill>
          <a:latin typeface="+mn-lt"/>
          <a:ea typeface="+mn-ea"/>
          <a:cs typeface="+mn-cs"/>
        </a:defRPr>
      </a:lvl8pPr>
      <a:lvl9pPr marL="3672848" indent="-216050" algn="l" defTabSz="432100" rtl="0" eaLnBrk="1" latinLnBrk="0" hangingPunct="1">
        <a:spcBef>
          <a:spcPct val="20000"/>
        </a:spcBef>
        <a:buFont typeface="Arial"/>
        <a:buChar char="•"/>
        <a:defRPr sz="1900" kern="1200">
          <a:solidFill>
            <a:schemeClr val="tx1"/>
          </a:solidFill>
          <a:latin typeface="+mn-lt"/>
          <a:ea typeface="+mn-ea"/>
          <a:cs typeface="+mn-cs"/>
        </a:defRPr>
      </a:lvl9pPr>
    </p:bodyStyle>
    <p:otherStyle>
      <a:defPPr>
        <a:defRPr lang="en-US"/>
      </a:defPPr>
      <a:lvl1pPr marL="0" algn="l" defTabSz="432100" rtl="0" eaLnBrk="1" latinLnBrk="0" hangingPunct="1">
        <a:defRPr sz="1700" kern="1200">
          <a:solidFill>
            <a:schemeClr val="tx1"/>
          </a:solidFill>
          <a:latin typeface="+mn-lt"/>
          <a:ea typeface="+mn-ea"/>
          <a:cs typeface="+mn-cs"/>
        </a:defRPr>
      </a:lvl1pPr>
      <a:lvl2pPr marL="432100" algn="l" defTabSz="432100" rtl="0" eaLnBrk="1" latinLnBrk="0" hangingPunct="1">
        <a:defRPr sz="1700" kern="1200">
          <a:solidFill>
            <a:schemeClr val="tx1"/>
          </a:solidFill>
          <a:latin typeface="+mn-lt"/>
          <a:ea typeface="+mn-ea"/>
          <a:cs typeface="+mn-cs"/>
        </a:defRPr>
      </a:lvl2pPr>
      <a:lvl3pPr marL="864199" algn="l" defTabSz="432100" rtl="0" eaLnBrk="1" latinLnBrk="0" hangingPunct="1">
        <a:defRPr sz="1700" kern="1200">
          <a:solidFill>
            <a:schemeClr val="tx1"/>
          </a:solidFill>
          <a:latin typeface="+mn-lt"/>
          <a:ea typeface="+mn-ea"/>
          <a:cs typeface="+mn-cs"/>
        </a:defRPr>
      </a:lvl3pPr>
      <a:lvl4pPr marL="1296299" algn="l" defTabSz="432100" rtl="0" eaLnBrk="1" latinLnBrk="0" hangingPunct="1">
        <a:defRPr sz="1700" kern="1200">
          <a:solidFill>
            <a:schemeClr val="tx1"/>
          </a:solidFill>
          <a:latin typeface="+mn-lt"/>
          <a:ea typeface="+mn-ea"/>
          <a:cs typeface="+mn-cs"/>
        </a:defRPr>
      </a:lvl4pPr>
      <a:lvl5pPr marL="1728399" algn="l" defTabSz="432100" rtl="0" eaLnBrk="1" latinLnBrk="0" hangingPunct="1">
        <a:defRPr sz="1700" kern="1200">
          <a:solidFill>
            <a:schemeClr val="tx1"/>
          </a:solidFill>
          <a:latin typeface="+mn-lt"/>
          <a:ea typeface="+mn-ea"/>
          <a:cs typeface="+mn-cs"/>
        </a:defRPr>
      </a:lvl5pPr>
      <a:lvl6pPr marL="2160499" algn="l" defTabSz="432100" rtl="0" eaLnBrk="1" latinLnBrk="0" hangingPunct="1">
        <a:defRPr sz="1700" kern="1200">
          <a:solidFill>
            <a:schemeClr val="tx1"/>
          </a:solidFill>
          <a:latin typeface="+mn-lt"/>
          <a:ea typeface="+mn-ea"/>
          <a:cs typeface="+mn-cs"/>
        </a:defRPr>
      </a:lvl6pPr>
      <a:lvl7pPr marL="2592598" algn="l" defTabSz="432100" rtl="0" eaLnBrk="1" latinLnBrk="0" hangingPunct="1">
        <a:defRPr sz="1700" kern="1200">
          <a:solidFill>
            <a:schemeClr val="tx1"/>
          </a:solidFill>
          <a:latin typeface="+mn-lt"/>
          <a:ea typeface="+mn-ea"/>
          <a:cs typeface="+mn-cs"/>
        </a:defRPr>
      </a:lvl7pPr>
      <a:lvl8pPr marL="3024698" algn="l" defTabSz="432100" rtl="0" eaLnBrk="1" latinLnBrk="0" hangingPunct="1">
        <a:defRPr sz="1700" kern="1200">
          <a:solidFill>
            <a:schemeClr val="tx1"/>
          </a:solidFill>
          <a:latin typeface="+mn-lt"/>
          <a:ea typeface="+mn-ea"/>
          <a:cs typeface="+mn-cs"/>
        </a:defRPr>
      </a:lvl8pPr>
      <a:lvl9pPr marL="3456798" algn="l" defTabSz="432100" rtl="0" eaLnBrk="1" latinLnBrk="0" hangingPunct="1">
        <a:defRPr sz="17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2210" y="24033"/>
            <a:ext cx="8636342" cy="6469648"/>
          </a:xfrm>
          <a:prstGeom prst="rect">
            <a:avLst/>
          </a:prstGeom>
        </p:spPr>
      </p:pic>
      <p:sp>
        <p:nvSpPr>
          <p:cNvPr id="9" name="Title 1"/>
          <p:cNvSpPr txBox="1">
            <a:spLocks/>
          </p:cNvSpPr>
          <p:nvPr userDrawn="1"/>
        </p:nvSpPr>
        <p:spPr>
          <a:xfrm>
            <a:off x="648058" y="2014042"/>
            <a:ext cx="7344649" cy="2699089"/>
          </a:xfrm>
          <a:prstGeom prst="rect">
            <a:avLst/>
          </a:prstGeom>
        </p:spPr>
        <p:txBody>
          <a:bodyPr lIns="64787" tIns="32394" rIns="64787" bIns="32394"/>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GB" sz="3298" dirty="0">
                <a:solidFill>
                  <a:schemeClr val="bg1"/>
                </a:solidFill>
              </a:rPr>
              <a:t>Click to edit Master title style</a:t>
            </a:r>
            <a:endParaRPr lang="en-US" sz="3298" dirty="0">
              <a:solidFill>
                <a:schemeClr val="bg1"/>
              </a:solidFill>
            </a:endParaRPr>
          </a:p>
        </p:txBody>
      </p:sp>
    </p:spTree>
    <p:extLst>
      <p:ext uri="{BB962C8B-B14F-4D97-AF65-F5344CB8AC3E}">
        <p14:creationId xmlns:p14="http://schemas.microsoft.com/office/powerpoint/2010/main" val="1220568569"/>
      </p:ext>
    </p:extLst>
  </p:cSld>
  <p:clrMap bg1="lt1" tx1="dk1" bg2="lt2" tx2="dk2" accent1="accent1" accent2="accent2" accent3="accent3" accent4="accent4" accent5="accent5" accent6="accent6" hlink="hlink" folHlink="folHlink"/>
  <p:sldLayoutIdLst>
    <p:sldLayoutId id="2147483696" r:id="rId1"/>
    <p:sldLayoutId id="2147483697" r:id="rId2"/>
    <p:sldLayoutId id="2147483698" r:id="rId3"/>
  </p:sldLayoutIdLst>
  <p:txStyles>
    <p:titleStyle>
      <a:lvl1pPr algn="ctr" defTabSz="323929" rtl="0" eaLnBrk="1" latinLnBrk="0" hangingPunct="1">
        <a:spcBef>
          <a:spcPct val="0"/>
        </a:spcBef>
        <a:buNone/>
        <a:defRPr sz="3149" kern="1200">
          <a:solidFill>
            <a:schemeClr val="tx1"/>
          </a:solidFill>
          <a:latin typeface="+mj-lt"/>
          <a:ea typeface="+mj-ea"/>
          <a:cs typeface="+mj-cs"/>
        </a:defRPr>
      </a:lvl1pPr>
    </p:titleStyle>
    <p:bodyStyle>
      <a:lvl1pPr marL="242947" indent="-242947" algn="l" defTabSz="323929" rtl="0" eaLnBrk="1" latinLnBrk="0" hangingPunct="1">
        <a:spcBef>
          <a:spcPct val="20000"/>
        </a:spcBef>
        <a:buFont typeface="Arial"/>
        <a:buChar char="•"/>
        <a:defRPr sz="2249" kern="1200">
          <a:solidFill>
            <a:schemeClr val="tx1"/>
          </a:solidFill>
          <a:latin typeface="+mn-lt"/>
          <a:ea typeface="+mn-ea"/>
          <a:cs typeface="+mn-cs"/>
        </a:defRPr>
      </a:lvl1pPr>
      <a:lvl2pPr marL="526385" indent="-202456" algn="l" defTabSz="323929" rtl="0" eaLnBrk="1" latinLnBrk="0" hangingPunct="1">
        <a:spcBef>
          <a:spcPct val="20000"/>
        </a:spcBef>
        <a:buFont typeface="Arial"/>
        <a:buChar char="–"/>
        <a:defRPr sz="1949" kern="1200">
          <a:solidFill>
            <a:schemeClr val="tx1"/>
          </a:solidFill>
          <a:latin typeface="+mn-lt"/>
          <a:ea typeface="+mn-ea"/>
          <a:cs typeface="+mn-cs"/>
        </a:defRPr>
      </a:lvl2pPr>
      <a:lvl3pPr marL="809822" indent="-161965" algn="l" defTabSz="323929" rtl="0" eaLnBrk="1" latinLnBrk="0" hangingPunct="1">
        <a:spcBef>
          <a:spcPct val="20000"/>
        </a:spcBef>
        <a:buFont typeface="Arial"/>
        <a:buChar char="•"/>
        <a:defRPr sz="1724" kern="1200">
          <a:solidFill>
            <a:schemeClr val="tx1"/>
          </a:solidFill>
          <a:latin typeface="+mn-lt"/>
          <a:ea typeface="+mn-ea"/>
          <a:cs typeface="+mn-cs"/>
        </a:defRPr>
      </a:lvl3pPr>
      <a:lvl4pPr marL="1133752" indent="-161965" algn="l" defTabSz="323929" rtl="0" eaLnBrk="1" latinLnBrk="0" hangingPunct="1">
        <a:spcBef>
          <a:spcPct val="20000"/>
        </a:spcBef>
        <a:buFont typeface="Arial"/>
        <a:buChar char="–"/>
        <a:defRPr sz="1424" kern="1200">
          <a:solidFill>
            <a:schemeClr val="tx1"/>
          </a:solidFill>
          <a:latin typeface="+mn-lt"/>
          <a:ea typeface="+mn-ea"/>
          <a:cs typeface="+mn-cs"/>
        </a:defRPr>
      </a:lvl4pPr>
      <a:lvl5pPr marL="1457681" indent="-161965" algn="l" defTabSz="323929" rtl="0" eaLnBrk="1" latinLnBrk="0" hangingPunct="1">
        <a:spcBef>
          <a:spcPct val="20000"/>
        </a:spcBef>
        <a:buFont typeface="Arial"/>
        <a:buChar char="»"/>
        <a:defRPr sz="1424" kern="1200">
          <a:solidFill>
            <a:schemeClr val="tx1"/>
          </a:solidFill>
          <a:latin typeface="+mn-lt"/>
          <a:ea typeface="+mn-ea"/>
          <a:cs typeface="+mn-cs"/>
        </a:defRPr>
      </a:lvl5pPr>
      <a:lvl6pPr marL="1781609" indent="-161965" algn="l" defTabSz="323929" rtl="0" eaLnBrk="1" latinLnBrk="0" hangingPunct="1">
        <a:spcBef>
          <a:spcPct val="20000"/>
        </a:spcBef>
        <a:buFont typeface="Arial"/>
        <a:buChar char="•"/>
        <a:defRPr sz="1424" kern="1200">
          <a:solidFill>
            <a:schemeClr val="tx1"/>
          </a:solidFill>
          <a:latin typeface="+mn-lt"/>
          <a:ea typeface="+mn-ea"/>
          <a:cs typeface="+mn-cs"/>
        </a:defRPr>
      </a:lvl6pPr>
      <a:lvl7pPr marL="2105539" indent="-161965" algn="l" defTabSz="323929" rtl="0" eaLnBrk="1" latinLnBrk="0" hangingPunct="1">
        <a:spcBef>
          <a:spcPct val="20000"/>
        </a:spcBef>
        <a:buFont typeface="Arial"/>
        <a:buChar char="•"/>
        <a:defRPr sz="1424" kern="1200">
          <a:solidFill>
            <a:schemeClr val="tx1"/>
          </a:solidFill>
          <a:latin typeface="+mn-lt"/>
          <a:ea typeface="+mn-ea"/>
          <a:cs typeface="+mn-cs"/>
        </a:defRPr>
      </a:lvl7pPr>
      <a:lvl8pPr marL="2429468" indent="-161965" algn="l" defTabSz="323929" rtl="0" eaLnBrk="1" latinLnBrk="0" hangingPunct="1">
        <a:spcBef>
          <a:spcPct val="20000"/>
        </a:spcBef>
        <a:buFont typeface="Arial"/>
        <a:buChar char="•"/>
        <a:defRPr sz="1424" kern="1200">
          <a:solidFill>
            <a:schemeClr val="tx1"/>
          </a:solidFill>
          <a:latin typeface="+mn-lt"/>
          <a:ea typeface="+mn-ea"/>
          <a:cs typeface="+mn-cs"/>
        </a:defRPr>
      </a:lvl8pPr>
      <a:lvl9pPr marL="2753398" indent="-161965" algn="l" defTabSz="323929" rtl="0" eaLnBrk="1" latinLnBrk="0" hangingPunct="1">
        <a:spcBef>
          <a:spcPct val="20000"/>
        </a:spcBef>
        <a:buFont typeface="Arial"/>
        <a:buChar char="•"/>
        <a:defRPr sz="1424" kern="1200">
          <a:solidFill>
            <a:schemeClr val="tx1"/>
          </a:solidFill>
          <a:latin typeface="+mn-lt"/>
          <a:ea typeface="+mn-ea"/>
          <a:cs typeface="+mn-cs"/>
        </a:defRPr>
      </a:lvl9pPr>
    </p:bodyStyle>
    <p:otherStyle>
      <a:defPPr>
        <a:defRPr lang="en-US"/>
      </a:defPPr>
      <a:lvl1pPr marL="0" algn="l" defTabSz="323929" rtl="0" eaLnBrk="1" latinLnBrk="0" hangingPunct="1">
        <a:defRPr sz="1274" kern="1200">
          <a:solidFill>
            <a:schemeClr val="tx1"/>
          </a:solidFill>
          <a:latin typeface="+mn-lt"/>
          <a:ea typeface="+mn-ea"/>
          <a:cs typeface="+mn-cs"/>
        </a:defRPr>
      </a:lvl1pPr>
      <a:lvl2pPr marL="323929" algn="l" defTabSz="323929" rtl="0" eaLnBrk="1" latinLnBrk="0" hangingPunct="1">
        <a:defRPr sz="1274" kern="1200">
          <a:solidFill>
            <a:schemeClr val="tx1"/>
          </a:solidFill>
          <a:latin typeface="+mn-lt"/>
          <a:ea typeface="+mn-ea"/>
          <a:cs typeface="+mn-cs"/>
        </a:defRPr>
      </a:lvl2pPr>
      <a:lvl3pPr marL="647858" algn="l" defTabSz="323929" rtl="0" eaLnBrk="1" latinLnBrk="0" hangingPunct="1">
        <a:defRPr sz="1274" kern="1200">
          <a:solidFill>
            <a:schemeClr val="tx1"/>
          </a:solidFill>
          <a:latin typeface="+mn-lt"/>
          <a:ea typeface="+mn-ea"/>
          <a:cs typeface="+mn-cs"/>
        </a:defRPr>
      </a:lvl3pPr>
      <a:lvl4pPr marL="971787" algn="l" defTabSz="323929" rtl="0" eaLnBrk="1" latinLnBrk="0" hangingPunct="1">
        <a:defRPr sz="1274" kern="1200">
          <a:solidFill>
            <a:schemeClr val="tx1"/>
          </a:solidFill>
          <a:latin typeface="+mn-lt"/>
          <a:ea typeface="+mn-ea"/>
          <a:cs typeface="+mn-cs"/>
        </a:defRPr>
      </a:lvl4pPr>
      <a:lvl5pPr marL="1295716" algn="l" defTabSz="323929" rtl="0" eaLnBrk="1" latinLnBrk="0" hangingPunct="1">
        <a:defRPr sz="1274" kern="1200">
          <a:solidFill>
            <a:schemeClr val="tx1"/>
          </a:solidFill>
          <a:latin typeface="+mn-lt"/>
          <a:ea typeface="+mn-ea"/>
          <a:cs typeface="+mn-cs"/>
        </a:defRPr>
      </a:lvl5pPr>
      <a:lvl6pPr marL="1619646" algn="l" defTabSz="323929" rtl="0" eaLnBrk="1" latinLnBrk="0" hangingPunct="1">
        <a:defRPr sz="1274" kern="1200">
          <a:solidFill>
            <a:schemeClr val="tx1"/>
          </a:solidFill>
          <a:latin typeface="+mn-lt"/>
          <a:ea typeface="+mn-ea"/>
          <a:cs typeface="+mn-cs"/>
        </a:defRPr>
      </a:lvl6pPr>
      <a:lvl7pPr marL="1943574" algn="l" defTabSz="323929" rtl="0" eaLnBrk="1" latinLnBrk="0" hangingPunct="1">
        <a:defRPr sz="1274" kern="1200">
          <a:solidFill>
            <a:schemeClr val="tx1"/>
          </a:solidFill>
          <a:latin typeface="+mn-lt"/>
          <a:ea typeface="+mn-ea"/>
          <a:cs typeface="+mn-cs"/>
        </a:defRPr>
      </a:lvl7pPr>
      <a:lvl8pPr marL="2267504" algn="l" defTabSz="323929" rtl="0" eaLnBrk="1" latinLnBrk="0" hangingPunct="1">
        <a:defRPr sz="1274" kern="1200">
          <a:solidFill>
            <a:schemeClr val="tx1"/>
          </a:solidFill>
          <a:latin typeface="+mn-lt"/>
          <a:ea typeface="+mn-ea"/>
          <a:cs typeface="+mn-cs"/>
        </a:defRPr>
      </a:lvl8pPr>
      <a:lvl9pPr marL="2591433" algn="l" defTabSz="323929" rtl="0" eaLnBrk="1" latinLnBrk="0" hangingPunct="1">
        <a:defRPr sz="1274"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2210" y="24033"/>
            <a:ext cx="8636342" cy="6469648"/>
          </a:xfrm>
          <a:prstGeom prst="rect">
            <a:avLst/>
          </a:prstGeom>
        </p:spPr>
      </p:pic>
      <p:sp>
        <p:nvSpPr>
          <p:cNvPr id="9" name="Title 1"/>
          <p:cNvSpPr txBox="1">
            <a:spLocks/>
          </p:cNvSpPr>
          <p:nvPr userDrawn="1"/>
        </p:nvSpPr>
        <p:spPr>
          <a:xfrm>
            <a:off x="648057" y="2014041"/>
            <a:ext cx="7344649" cy="2699089"/>
          </a:xfrm>
          <a:prstGeom prst="rect">
            <a:avLst/>
          </a:prstGeom>
        </p:spPr>
        <p:txBody>
          <a:bodyPr lIns="86420" tIns="43210" rIns="86420" bIns="43210"/>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GB" dirty="0">
                <a:solidFill>
                  <a:schemeClr val="bg1"/>
                </a:solidFill>
              </a:rPr>
              <a:t>Click to edit Master title style</a:t>
            </a:r>
            <a:endParaRPr lang="en-US" dirty="0">
              <a:solidFill>
                <a:schemeClr val="bg1"/>
              </a:solidFill>
            </a:endParaRPr>
          </a:p>
        </p:txBody>
      </p:sp>
    </p:spTree>
    <p:extLst>
      <p:ext uri="{BB962C8B-B14F-4D97-AF65-F5344CB8AC3E}">
        <p14:creationId xmlns:p14="http://schemas.microsoft.com/office/powerpoint/2010/main" val="3017127372"/>
      </p:ext>
    </p:extLst>
  </p:cSld>
  <p:clrMap bg1="lt1" tx1="dk1" bg2="lt2" tx2="dk2" accent1="accent1" accent2="accent2" accent3="accent3" accent4="accent4" accent5="accent5" accent6="accent6" hlink="hlink" folHlink="folHlink"/>
  <p:sldLayoutIdLst>
    <p:sldLayoutId id="2147483653" r:id="rId1"/>
    <p:sldLayoutId id="2147483660" r:id="rId2"/>
    <p:sldLayoutId id="2147483664" r:id="rId3"/>
    <p:sldLayoutId id="2147483649" r:id="rId4"/>
  </p:sldLayoutIdLst>
  <p:txStyles>
    <p:titleStyle>
      <a:lvl1pPr algn="ctr" defTabSz="432100" rtl="0" eaLnBrk="1" latinLnBrk="0" hangingPunct="1">
        <a:spcBef>
          <a:spcPct val="0"/>
        </a:spcBef>
        <a:buNone/>
        <a:defRPr sz="4200" kern="1200">
          <a:solidFill>
            <a:schemeClr val="tx1"/>
          </a:solidFill>
          <a:latin typeface="+mj-lt"/>
          <a:ea typeface="+mj-ea"/>
          <a:cs typeface="+mj-cs"/>
        </a:defRPr>
      </a:lvl1pPr>
    </p:titleStyle>
    <p:bodyStyle>
      <a:lvl1pPr marL="324075" indent="-324075" algn="l" defTabSz="432100" rtl="0" eaLnBrk="1" latinLnBrk="0" hangingPunct="1">
        <a:spcBef>
          <a:spcPct val="20000"/>
        </a:spcBef>
        <a:buFont typeface="Arial"/>
        <a:buChar char="•"/>
        <a:defRPr sz="3000" kern="1200">
          <a:solidFill>
            <a:schemeClr val="tx1"/>
          </a:solidFill>
          <a:latin typeface="+mn-lt"/>
          <a:ea typeface="+mn-ea"/>
          <a:cs typeface="+mn-cs"/>
        </a:defRPr>
      </a:lvl1pPr>
      <a:lvl2pPr marL="702162" indent="-270062" algn="l" defTabSz="432100" rtl="0" eaLnBrk="1" latinLnBrk="0" hangingPunct="1">
        <a:spcBef>
          <a:spcPct val="20000"/>
        </a:spcBef>
        <a:buFont typeface="Arial"/>
        <a:buChar char="–"/>
        <a:defRPr sz="2600" kern="1200">
          <a:solidFill>
            <a:schemeClr val="tx1"/>
          </a:solidFill>
          <a:latin typeface="+mn-lt"/>
          <a:ea typeface="+mn-ea"/>
          <a:cs typeface="+mn-cs"/>
        </a:defRPr>
      </a:lvl2pPr>
      <a:lvl3pPr marL="1080249" indent="-216050" algn="l" defTabSz="432100" rtl="0" eaLnBrk="1" latinLnBrk="0" hangingPunct="1">
        <a:spcBef>
          <a:spcPct val="20000"/>
        </a:spcBef>
        <a:buFont typeface="Arial"/>
        <a:buChar char="•"/>
        <a:defRPr sz="2300" kern="1200">
          <a:solidFill>
            <a:schemeClr val="tx1"/>
          </a:solidFill>
          <a:latin typeface="+mn-lt"/>
          <a:ea typeface="+mn-ea"/>
          <a:cs typeface="+mn-cs"/>
        </a:defRPr>
      </a:lvl3pPr>
      <a:lvl4pPr marL="1512349" indent="-216050" algn="l" defTabSz="432100" rtl="0" eaLnBrk="1" latinLnBrk="0" hangingPunct="1">
        <a:spcBef>
          <a:spcPct val="20000"/>
        </a:spcBef>
        <a:buFont typeface="Arial"/>
        <a:buChar char="–"/>
        <a:defRPr sz="1900" kern="1200">
          <a:solidFill>
            <a:schemeClr val="tx1"/>
          </a:solidFill>
          <a:latin typeface="+mn-lt"/>
          <a:ea typeface="+mn-ea"/>
          <a:cs typeface="+mn-cs"/>
        </a:defRPr>
      </a:lvl4pPr>
      <a:lvl5pPr marL="1944449" indent="-216050" algn="l" defTabSz="432100" rtl="0" eaLnBrk="1" latinLnBrk="0" hangingPunct="1">
        <a:spcBef>
          <a:spcPct val="20000"/>
        </a:spcBef>
        <a:buFont typeface="Arial"/>
        <a:buChar char="»"/>
        <a:defRPr sz="1900" kern="1200">
          <a:solidFill>
            <a:schemeClr val="tx1"/>
          </a:solidFill>
          <a:latin typeface="+mn-lt"/>
          <a:ea typeface="+mn-ea"/>
          <a:cs typeface="+mn-cs"/>
        </a:defRPr>
      </a:lvl5pPr>
      <a:lvl6pPr marL="2376548" indent="-216050" algn="l" defTabSz="432100" rtl="0" eaLnBrk="1" latinLnBrk="0" hangingPunct="1">
        <a:spcBef>
          <a:spcPct val="20000"/>
        </a:spcBef>
        <a:buFont typeface="Arial"/>
        <a:buChar char="•"/>
        <a:defRPr sz="1900" kern="1200">
          <a:solidFill>
            <a:schemeClr val="tx1"/>
          </a:solidFill>
          <a:latin typeface="+mn-lt"/>
          <a:ea typeface="+mn-ea"/>
          <a:cs typeface="+mn-cs"/>
        </a:defRPr>
      </a:lvl6pPr>
      <a:lvl7pPr marL="2808648" indent="-216050" algn="l" defTabSz="432100" rtl="0" eaLnBrk="1" latinLnBrk="0" hangingPunct="1">
        <a:spcBef>
          <a:spcPct val="20000"/>
        </a:spcBef>
        <a:buFont typeface="Arial"/>
        <a:buChar char="•"/>
        <a:defRPr sz="1900" kern="1200">
          <a:solidFill>
            <a:schemeClr val="tx1"/>
          </a:solidFill>
          <a:latin typeface="+mn-lt"/>
          <a:ea typeface="+mn-ea"/>
          <a:cs typeface="+mn-cs"/>
        </a:defRPr>
      </a:lvl7pPr>
      <a:lvl8pPr marL="3240748" indent="-216050" algn="l" defTabSz="432100" rtl="0" eaLnBrk="1" latinLnBrk="0" hangingPunct="1">
        <a:spcBef>
          <a:spcPct val="20000"/>
        </a:spcBef>
        <a:buFont typeface="Arial"/>
        <a:buChar char="•"/>
        <a:defRPr sz="1900" kern="1200">
          <a:solidFill>
            <a:schemeClr val="tx1"/>
          </a:solidFill>
          <a:latin typeface="+mn-lt"/>
          <a:ea typeface="+mn-ea"/>
          <a:cs typeface="+mn-cs"/>
        </a:defRPr>
      </a:lvl8pPr>
      <a:lvl9pPr marL="3672848" indent="-216050" algn="l" defTabSz="432100" rtl="0" eaLnBrk="1" latinLnBrk="0" hangingPunct="1">
        <a:spcBef>
          <a:spcPct val="20000"/>
        </a:spcBef>
        <a:buFont typeface="Arial"/>
        <a:buChar char="•"/>
        <a:defRPr sz="1900" kern="1200">
          <a:solidFill>
            <a:schemeClr val="tx1"/>
          </a:solidFill>
          <a:latin typeface="+mn-lt"/>
          <a:ea typeface="+mn-ea"/>
          <a:cs typeface="+mn-cs"/>
        </a:defRPr>
      </a:lvl9pPr>
    </p:bodyStyle>
    <p:otherStyle>
      <a:defPPr>
        <a:defRPr lang="en-US"/>
      </a:defPPr>
      <a:lvl1pPr marL="0" algn="l" defTabSz="432100" rtl="0" eaLnBrk="1" latinLnBrk="0" hangingPunct="1">
        <a:defRPr sz="1700" kern="1200">
          <a:solidFill>
            <a:schemeClr val="tx1"/>
          </a:solidFill>
          <a:latin typeface="+mn-lt"/>
          <a:ea typeface="+mn-ea"/>
          <a:cs typeface="+mn-cs"/>
        </a:defRPr>
      </a:lvl1pPr>
      <a:lvl2pPr marL="432100" algn="l" defTabSz="432100" rtl="0" eaLnBrk="1" latinLnBrk="0" hangingPunct="1">
        <a:defRPr sz="1700" kern="1200">
          <a:solidFill>
            <a:schemeClr val="tx1"/>
          </a:solidFill>
          <a:latin typeface="+mn-lt"/>
          <a:ea typeface="+mn-ea"/>
          <a:cs typeface="+mn-cs"/>
        </a:defRPr>
      </a:lvl2pPr>
      <a:lvl3pPr marL="864199" algn="l" defTabSz="432100" rtl="0" eaLnBrk="1" latinLnBrk="0" hangingPunct="1">
        <a:defRPr sz="1700" kern="1200">
          <a:solidFill>
            <a:schemeClr val="tx1"/>
          </a:solidFill>
          <a:latin typeface="+mn-lt"/>
          <a:ea typeface="+mn-ea"/>
          <a:cs typeface="+mn-cs"/>
        </a:defRPr>
      </a:lvl3pPr>
      <a:lvl4pPr marL="1296299" algn="l" defTabSz="432100" rtl="0" eaLnBrk="1" latinLnBrk="0" hangingPunct="1">
        <a:defRPr sz="1700" kern="1200">
          <a:solidFill>
            <a:schemeClr val="tx1"/>
          </a:solidFill>
          <a:latin typeface="+mn-lt"/>
          <a:ea typeface="+mn-ea"/>
          <a:cs typeface="+mn-cs"/>
        </a:defRPr>
      </a:lvl4pPr>
      <a:lvl5pPr marL="1728399" algn="l" defTabSz="432100" rtl="0" eaLnBrk="1" latinLnBrk="0" hangingPunct="1">
        <a:defRPr sz="1700" kern="1200">
          <a:solidFill>
            <a:schemeClr val="tx1"/>
          </a:solidFill>
          <a:latin typeface="+mn-lt"/>
          <a:ea typeface="+mn-ea"/>
          <a:cs typeface="+mn-cs"/>
        </a:defRPr>
      </a:lvl5pPr>
      <a:lvl6pPr marL="2160499" algn="l" defTabSz="432100" rtl="0" eaLnBrk="1" latinLnBrk="0" hangingPunct="1">
        <a:defRPr sz="1700" kern="1200">
          <a:solidFill>
            <a:schemeClr val="tx1"/>
          </a:solidFill>
          <a:latin typeface="+mn-lt"/>
          <a:ea typeface="+mn-ea"/>
          <a:cs typeface="+mn-cs"/>
        </a:defRPr>
      </a:lvl6pPr>
      <a:lvl7pPr marL="2592598" algn="l" defTabSz="432100" rtl="0" eaLnBrk="1" latinLnBrk="0" hangingPunct="1">
        <a:defRPr sz="1700" kern="1200">
          <a:solidFill>
            <a:schemeClr val="tx1"/>
          </a:solidFill>
          <a:latin typeface="+mn-lt"/>
          <a:ea typeface="+mn-ea"/>
          <a:cs typeface="+mn-cs"/>
        </a:defRPr>
      </a:lvl7pPr>
      <a:lvl8pPr marL="3024698" algn="l" defTabSz="432100" rtl="0" eaLnBrk="1" latinLnBrk="0" hangingPunct="1">
        <a:defRPr sz="1700" kern="1200">
          <a:solidFill>
            <a:schemeClr val="tx1"/>
          </a:solidFill>
          <a:latin typeface="+mn-lt"/>
          <a:ea typeface="+mn-ea"/>
          <a:cs typeface="+mn-cs"/>
        </a:defRPr>
      </a:lvl8pPr>
      <a:lvl9pPr marL="3456798" algn="l" defTabSz="432100" rtl="0" eaLnBrk="1" latinLnBrk="0" hangingPunct="1">
        <a:defRPr sz="17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253" y="3048"/>
            <a:ext cx="8644128" cy="6480047"/>
          </a:xfrm>
          <a:prstGeom prst="rect">
            <a:avLst/>
          </a:prstGeom>
        </p:spPr>
      </p:pic>
      <p:sp>
        <p:nvSpPr>
          <p:cNvPr id="9" name="Title 1"/>
          <p:cNvSpPr txBox="1">
            <a:spLocks/>
          </p:cNvSpPr>
          <p:nvPr userDrawn="1"/>
        </p:nvSpPr>
        <p:spPr>
          <a:xfrm>
            <a:off x="648057" y="2014041"/>
            <a:ext cx="7344649" cy="2699089"/>
          </a:xfrm>
          <a:prstGeom prst="rect">
            <a:avLst/>
          </a:prstGeom>
        </p:spPr>
        <p:txBody>
          <a:bodyPr lIns="86420" tIns="43210" rIns="86420" bIns="43210"/>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GB" dirty="0">
                <a:solidFill>
                  <a:schemeClr val="bg1"/>
                </a:solidFill>
              </a:rPr>
              <a:t>Click to edit Master title style</a:t>
            </a:r>
            <a:endParaRPr lang="en-US" dirty="0">
              <a:solidFill>
                <a:schemeClr val="bg1"/>
              </a:solidFill>
            </a:endParaRPr>
          </a:p>
        </p:txBody>
      </p:sp>
    </p:spTree>
    <p:extLst>
      <p:ext uri="{BB962C8B-B14F-4D97-AF65-F5344CB8AC3E}">
        <p14:creationId xmlns:p14="http://schemas.microsoft.com/office/powerpoint/2010/main" val="1081423947"/>
      </p:ext>
    </p:extLst>
  </p:cSld>
  <p:clrMap bg1="lt1" tx1="dk1" bg2="lt2" tx2="dk2" accent1="accent1" accent2="accent2" accent3="accent3" accent4="accent4" accent5="accent5" accent6="accent6" hlink="hlink" folHlink="folHlink"/>
  <p:sldLayoutIdLst>
    <p:sldLayoutId id="2147483655" r:id="rId1"/>
  </p:sldLayoutIdLst>
  <p:txStyles>
    <p:titleStyle>
      <a:lvl1pPr algn="ctr" defTabSz="432100" rtl="0" eaLnBrk="1" latinLnBrk="0" hangingPunct="1">
        <a:spcBef>
          <a:spcPct val="0"/>
        </a:spcBef>
        <a:buNone/>
        <a:defRPr sz="4200" kern="1200">
          <a:solidFill>
            <a:schemeClr val="tx1"/>
          </a:solidFill>
          <a:latin typeface="+mj-lt"/>
          <a:ea typeface="+mj-ea"/>
          <a:cs typeface="+mj-cs"/>
        </a:defRPr>
      </a:lvl1pPr>
    </p:titleStyle>
    <p:bodyStyle>
      <a:lvl1pPr marL="324075" indent="-324075" algn="l" defTabSz="432100" rtl="0" eaLnBrk="1" latinLnBrk="0" hangingPunct="1">
        <a:spcBef>
          <a:spcPct val="20000"/>
        </a:spcBef>
        <a:buFont typeface="Arial"/>
        <a:buChar char="•"/>
        <a:defRPr sz="3000" kern="1200">
          <a:solidFill>
            <a:schemeClr val="tx1"/>
          </a:solidFill>
          <a:latin typeface="+mn-lt"/>
          <a:ea typeface="+mn-ea"/>
          <a:cs typeface="+mn-cs"/>
        </a:defRPr>
      </a:lvl1pPr>
      <a:lvl2pPr marL="702162" indent="-270062" algn="l" defTabSz="432100" rtl="0" eaLnBrk="1" latinLnBrk="0" hangingPunct="1">
        <a:spcBef>
          <a:spcPct val="20000"/>
        </a:spcBef>
        <a:buFont typeface="Arial"/>
        <a:buChar char="–"/>
        <a:defRPr sz="2600" kern="1200">
          <a:solidFill>
            <a:schemeClr val="tx1"/>
          </a:solidFill>
          <a:latin typeface="+mn-lt"/>
          <a:ea typeface="+mn-ea"/>
          <a:cs typeface="+mn-cs"/>
        </a:defRPr>
      </a:lvl2pPr>
      <a:lvl3pPr marL="1080249" indent="-216050" algn="l" defTabSz="432100" rtl="0" eaLnBrk="1" latinLnBrk="0" hangingPunct="1">
        <a:spcBef>
          <a:spcPct val="20000"/>
        </a:spcBef>
        <a:buFont typeface="Arial"/>
        <a:buChar char="•"/>
        <a:defRPr sz="2300" kern="1200">
          <a:solidFill>
            <a:schemeClr val="tx1"/>
          </a:solidFill>
          <a:latin typeface="+mn-lt"/>
          <a:ea typeface="+mn-ea"/>
          <a:cs typeface="+mn-cs"/>
        </a:defRPr>
      </a:lvl3pPr>
      <a:lvl4pPr marL="1512349" indent="-216050" algn="l" defTabSz="432100" rtl="0" eaLnBrk="1" latinLnBrk="0" hangingPunct="1">
        <a:spcBef>
          <a:spcPct val="20000"/>
        </a:spcBef>
        <a:buFont typeface="Arial"/>
        <a:buChar char="–"/>
        <a:defRPr sz="1900" kern="1200">
          <a:solidFill>
            <a:schemeClr val="tx1"/>
          </a:solidFill>
          <a:latin typeface="+mn-lt"/>
          <a:ea typeface="+mn-ea"/>
          <a:cs typeface="+mn-cs"/>
        </a:defRPr>
      </a:lvl4pPr>
      <a:lvl5pPr marL="1944449" indent="-216050" algn="l" defTabSz="432100" rtl="0" eaLnBrk="1" latinLnBrk="0" hangingPunct="1">
        <a:spcBef>
          <a:spcPct val="20000"/>
        </a:spcBef>
        <a:buFont typeface="Arial"/>
        <a:buChar char="»"/>
        <a:defRPr sz="1900" kern="1200">
          <a:solidFill>
            <a:schemeClr val="tx1"/>
          </a:solidFill>
          <a:latin typeface="+mn-lt"/>
          <a:ea typeface="+mn-ea"/>
          <a:cs typeface="+mn-cs"/>
        </a:defRPr>
      </a:lvl5pPr>
      <a:lvl6pPr marL="2376548" indent="-216050" algn="l" defTabSz="432100" rtl="0" eaLnBrk="1" latinLnBrk="0" hangingPunct="1">
        <a:spcBef>
          <a:spcPct val="20000"/>
        </a:spcBef>
        <a:buFont typeface="Arial"/>
        <a:buChar char="•"/>
        <a:defRPr sz="1900" kern="1200">
          <a:solidFill>
            <a:schemeClr val="tx1"/>
          </a:solidFill>
          <a:latin typeface="+mn-lt"/>
          <a:ea typeface="+mn-ea"/>
          <a:cs typeface="+mn-cs"/>
        </a:defRPr>
      </a:lvl6pPr>
      <a:lvl7pPr marL="2808648" indent="-216050" algn="l" defTabSz="432100" rtl="0" eaLnBrk="1" latinLnBrk="0" hangingPunct="1">
        <a:spcBef>
          <a:spcPct val="20000"/>
        </a:spcBef>
        <a:buFont typeface="Arial"/>
        <a:buChar char="•"/>
        <a:defRPr sz="1900" kern="1200">
          <a:solidFill>
            <a:schemeClr val="tx1"/>
          </a:solidFill>
          <a:latin typeface="+mn-lt"/>
          <a:ea typeface="+mn-ea"/>
          <a:cs typeface="+mn-cs"/>
        </a:defRPr>
      </a:lvl7pPr>
      <a:lvl8pPr marL="3240748" indent="-216050" algn="l" defTabSz="432100" rtl="0" eaLnBrk="1" latinLnBrk="0" hangingPunct="1">
        <a:spcBef>
          <a:spcPct val="20000"/>
        </a:spcBef>
        <a:buFont typeface="Arial"/>
        <a:buChar char="•"/>
        <a:defRPr sz="1900" kern="1200">
          <a:solidFill>
            <a:schemeClr val="tx1"/>
          </a:solidFill>
          <a:latin typeface="+mn-lt"/>
          <a:ea typeface="+mn-ea"/>
          <a:cs typeface="+mn-cs"/>
        </a:defRPr>
      </a:lvl8pPr>
      <a:lvl9pPr marL="3672848" indent="-216050" algn="l" defTabSz="432100" rtl="0" eaLnBrk="1" latinLnBrk="0" hangingPunct="1">
        <a:spcBef>
          <a:spcPct val="20000"/>
        </a:spcBef>
        <a:buFont typeface="Arial"/>
        <a:buChar char="•"/>
        <a:defRPr sz="1900" kern="1200">
          <a:solidFill>
            <a:schemeClr val="tx1"/>
          </a:solidFill>
          <a:latin typeface="+mn-lt"/>
          <a:ea typeface="+mn-ea"/>
          <a:cs typeface="+mn-cs"/>
        </a:defRPr>
      </a:lvl9pPr>
    </p:bodyStyle>
    <p:otherStyle>
      <a:defPPr>
        <a:defRPr lang="en-US"/>
      </a:defPPr>
      <a:lvl1pPr marL="0" algn="l" defTabSz="432100" rtl="0" eaLnBrk="1" latinLnBrk="0" hangingPunct="1">
        <a:defRPr sz="1700" kern="1200">
          <a:solidFill>
            <a:schemeClr val="tx1"/>
          </a:solidFill>
          <a:latin typeface="+mn-lt"/>
          <a:ea typeface="+mn-ea"/>
          <a:cs typeface="+mn-cs"/>
        </a:defRPr>
      </a:lvl1pPr>
      <a:lvl2pPr marL="432100" algn="l" defTabSz="432100" rtl="0" eaLnBrk="1" latinLnBrk="0" hangingPunct="1">
        <a:defRPr sz="1700" kern="1200">
          <a:solidFill>
            <a:schemeClr val="tx1"/>
          </a:solidFill>
          <a:latin typeface="+mn-lt"/>
          <a:ea typeface="+mn-ea"/>
          <a:cs typeface="+mn-cs"/>
        </a:defRPr>
      </a:lvl2pPr>
      <a:lvl3pPr marL="864199" algn="l" defTabSz="432100" rtl="0" eaLnBrk="1" latinLnBrk="0" hangingPunct="1">
        <a:defRPr sz="1700" kern="1200">
          <a:solidFill>
            <a:schemeClr val="tx1"/>
          </a:solidFill>
          <a:latin typeface="+mn-lt"/>
          <a:ea typeface="+mn-ea"/>
          <a:cs typeface="+mn-cs"/>
        </a:defRPr>
      </a:lvl3pPr>
      <a:lvl4pPr marL="1296299" algn="l" defTabSz="432100" rtl="0" eaLnBrk="1" latinLnBrk="0" hangingPunct="1">
        <a:defRPr sz="1700" kern="1200">
          <a:solidFill>
            <a:schemeClr val="tx1"/>
          </a:solidFill>
          <a:latin typeface="+mn-lt"/>
          <a:ea typeface="+mn-ea"/>
          <a:cs typeface="+mn-cs"/>
        </a:defRPr>
      </a:lvl4pPr>
      <a:lvl5pPr marL="1728399" algn="l" defTabSz="432100" rtl="0" eaLnBrk="1" latinLnBrk="0" hangingPunct="1">
        <a:defRPr sz="1700" kern="1200">
          <a:solidFill>
            <a:schemeClr val="tx1"/>
          </a:solidFill>
          <a:latin typeface="+mn-lt"/>
          <a:ea typeface="+mn-ea"/>
          <a:cs typeface="+mn-cs"/>
        </a:defRPr>
      </a:lvl5pPr>
      <a:lvl6pPr marL="2160499" algn="l" defTabSz="432100" rtl="0" eaLnBrk="1" latinLnBrk="0" hangingPunct="1">
        <a:defRPr sz="1700" kern="1200">
          <a:solidFill>
            <a:schemeClr val="tx1"/>
          </a:solidFill>
          <a:latin typeface="+mn-lt"/>
          <a:ea typeface="+mn-ea"/>
          <a:cs typeface="+mn-cs"/>
        </a:defRPr>
      </a:lvl6pPr>
      <a:lvl7pPr marL="2592598" algn="l" defTabSz="432100" rtl="0" eaLnBrk="1" latinLnBrk="0" hangingPunct="1">
        <a:defRPr sz="1700" kern="1200">
          <a:solidFill>
            <a:schemeClr val="tx1"/>
          </a:solidFill>
          <a:latin typeface="+mn-lt"/>
          <a:ea typeface="+mn-ea"/>
          <a:cs typeface="+mn-cs"/>
        </a:defRPr>
      </a:lvl7pPr>
      <a:lvl8pPr marL="3024698" algn="l" defTabSz="432100" rtl="0" eaLnBrk="1" latinLnBrk="0" hangingPunct="1">
        <a:defRPr sz="1700" kern="1200">
          <a:solidFill>
            <a:schemeClr val="tx1"/>
          </a:solidFill>
          <a:latin typeface="+mn-lt"/>
          <a:ea typeface="+mn-ea"/>
          <a:cs typeface="+mn-cs"/>
        </a:defRPr>
      </a:lvl8pPr>
      <a:lvl9pPr marL="3456798" algn="l" defTabSz="432100" rtl="0" eaLnBrk="1" latinLnBrk="0" hangingPunct="1">
        <a:defRPr sz="17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210" y="0"/>
            <a:ext cx="8636342" cy="6475735"/>
          </a:xfrm>
          <a:prstGeom prst="rect">
            <a:avLst/>
          </a:prstGeom>
        </p:spPr>
      </p:pic>
      <p:sp>
        <p:nvSpPr>
          <p:cNvPr id="9" name="Title 1"/>
          <p:cNvSpPr txBox="1">
            <a:spLocks/>
          </p:cNvSpPr>
          <p:nvPr userDrawn="1"/>
        </p:nvSpPr>
        <p:spPr>
          <a:xfrm>
            <a:off x="648057" y="2014041"/>
            <a:ext cx="7344649" cy="2699089"/>
          </a:xfrm>
          <a:prstGeom prst="rect">
            <a:avLst/>
          </a:prstGeom>
        </p:spPr>
        <p:txBody>
          <a:bodyPr lIns="86420" tIns="43210" rIns="86420" bIns="43210"/>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GB" dirty="0">
                <a:solidFill>
                  <a:schemeClr val="bg1"/>
                </a:solidFill>
              </a:rPr>
              <a:t>Click to edit Master title style</a:t>
            </a:r>
            <a:endParaRPr lang="en-US" dirty="0">
              <a:solidFill>
                <a:schemeClr val="bg1"/>
              </a:solidFill>
            </a:endParaRPr>
          </a:p>
        </p:txBody>
      </p:sp>
    </p:spTree>
    <p:extLst>
      <p:ext uri="{BB962C8B-B14F-4D97-AF65-F5344CB8AC3E}">
        <p14:creationId xmlns:p14="http://schemas.microsoft.com/office/powerpoint/2010/main" val="3577307708"/>
      </p:ext>
    </p:extLst>
  </p:cSld>
  <p:clrMap bg1="lt1" tx1="dk1" bg2="lt2" tx2="dk2" accent1="accent1" accent2="accent2" accent3="accent3" accent4="accent4" accent5="accent5" accent6="accent6" hlink="hlink" folHlink="folHlink"/>
  <p:sldLayoutIdLst>
    <p:sldLayoutId id="2147483657" r:id="rId1"/>
  </p:sldLayoutIdLst>
  <p:txStyles>
    <p:titleStyle>
      <a:lvl1pPr algn="ctr" defTabSz="432100" rtl="0" eaLnBrk="1" latinLnBrk="0" hangingPunct="1">
        <a:spcBef>
          <a:spcPct val="0"/>
        </a:spcBef>
        <a:buNone/>
        <a:defRPr sz="4200" kern="1200">
          <a:solidFill>
            <a:schemeClr val="tx1"/>
          </a:solidFill>
          <a:latin typeface="+mj-lt"/>
          <a:ea typeface="+mj-ea"/>
          <a:cs typeface="+mj-cs"/>
        </a:defRPr>
      </a:lvl1pPr>
    </p:titleStyle>
    <p:bodyStyle>
      <a:lvl1pPr marL="324075" indent="-324075" algn="l" defTabSz="432100" rtl="0" eaLnBrk="1" latinLnBrk="0" hangingPunct="1">
        <a:spcBef>
          <a:spcPct val="20000"/>
        </a:spcBef>
        <a:buFont typeface="Arial"/>
        <a:buChar char="•"/>
        <a:defRPr sz="3000" kern="1200">
          <a:solidFill>
            <a:schemeClr val="tx1"/>
          </a:solidFill>
          <a:latin typeface="+mn-lt"/>
          <a:ea typeface="+mn-ea"/>
          <a:cs typeface="+mn-cs"/>
        </a:defRPr>
      </a:lvl1pPr>
      <a:lvl2pPr marL="702162" indent="-270062" algn="l" defTabSz="432100" rtl="0" eaLnBrk="1" latinLnBrk="0" hangingPunct="1">
        <a:spcBef>
          <a:spcPct val="20000"/>
        </a:spcBef>
        <a:buFont typeface="Arial"/>
        <a:buChar char="–"/>
        <a:defRPr sz="2600" kern="1200">
          <a:solidFill>
            <a:schemeClr val="tx1"/>
          </a:solidFill>
          <a:latin typeface="+mn-lt"/>
          <a:ea typeface="+mn-ea"/>
          <a:cs typeface="+mn-cs"/>
        </a:defRPr>
      </a:lvl2pPr>
      <a:lvl3pPr marL="1080249" indent="-216050" algn="l" defTabSz="432100" rtl="0" eaLnBrk="1" latinLnBrk="0" hangingPunct="1">
        <a:spcBef>
          <a:spcPct val="20000"/>
        </a:spcBef>
        <a:buFont typeface="Arial"/>
        <a:buChar char="•"/>
        <a:defRPr sz="2300" kern="1200">
          <a:solidFill>
            <a:schemeClr val="tx1"/>
          </a:solidFill>
          <a:latin typeface="+mn-lt"/>
          <a:ea typeface="+mn-ea"/>
          <a:cs typeface="+mn-cs"/>
        </a:defRPr>
      </a:lvl3pPr>
      <a:lvl4pPr marL="1512349" indent="-216050" algn="l" defTabSz="432100" rtl="0" eaLnBrk="1" latinLnBrk="0" hangingPunct="1">
        <a:spcBef>
          <a:spcPct val="20000"/>
        </a:spcBef>
        <a:buFont typeface="Arial"/>
        <a:buChar char="–"/>
        <a:defRPr sz="1900" kern="1200">
          <a:solidFill>
            <a:schemeClr val="tx1"/>
          </a:solidFill>
          <a:latin typeface="+mn-lt"/>
          <a:ea typeface="+mn-ea"/>
          <a:cs typeface="+mn-cs"/>
        </a:defRPr>
      </a:lvl4pPr>
      <a:lvl5pPr marL="1944449" indent="-216050" algn="l" defTabSz="432100" rtl="0" eaLnBrk="1" latinLnBrk="0" hangingPunct="1">
        <a:spcBef>
          <a:spcPct val="20000"/>
        </a:spcBef>
        <a:buFont typeface="Arial"/>
        <a:buChar char="»"/>
        <a:defRPr sz="1900" kern="1200">
          <a:solidFill>
            <a:schemeClr val="tx1"/>
          </a:solidFill>
          <a:latin typeface="+mn-lt"/>
          <a:ea typeface="+mn-ea"/>
          <a:cs typeface="+mn-cs"/>
        </a:defRPr>
      </a:lvl5pPr>
      <a:lvl6pPr marL="2376548" indent="-216050" algn="l" defTabSz="432100" rtl="0" eaLnBrk="1" latinLnBrk="0" hangingPunct="1">
        <a:spcBef>
          <a:spcPct val="20000"/>
        </a:spcBef>
        <a:buFont typeface="Arial"/>
        <a:buChar char="•"/>
        <a:defRPr sz="1900" kern="1200">
          <a:solidFill>
            <a:schemeClr val="tx1"/>
          </a:solidFill>
          <a:latin typeface="+mn-lt"/>
          <a:ea typeface="+mn-ea"/>
          <a:cs typeface="+mn-cs"/>
        </a:defRPr>
      </a:lvl6pPr>
      <a:lvl7pPr marL="2808648" indent="-216050" algn="l" defTabSz="432100" rtl="0" eaLnBrk="1" latinLnBrk="0" hangingPunct="1">
        <a:spcBef>
          <a:spcPct val="20000"/>
        </a:spcBef>
        <a:buFont typeface="Arial"/>
        <a:buChar char="•"/>
        <a:defRPr sz="1900" kern="1200">
          <a:solidFill>
            <a:schemeClr val="tx1"/>
          </a:solidFill>
          <a:latin typeface="+mn-lt"/>
          <a:ea typeface="+mn-ea"/>
          <a:cs typeface="+mn-cs"/>
        </a:defRPr>
      </a:lvl7pPr>
      <a:lvl8pPr marL="3240748" indent="-216050" algn="l" defTabSz="432100" rtl="0" eaLnBrk="1" latinLnBrk="0" hangingPunct="1">
        <a:spcBef>
          <a:spcPct val="20000"/>
        </a:spcBef>
        <a:buFont typeface="Arial"/>
        <a:buChar char="•"/>
        <a:defRPr sz="1900" kern="1200">
          <a:solidFill>
            <a:schemeClr val="tx1"/>
          </a:solidFill>
          <a:latin typeface="+mn-lt"/>
          <a:ea typeface="+mn-ea"/>
          <a:cs typeface="+mn-cs"/>
        </a:defRPr>
      </a:lvl8pPr>
      <a:lvl9pPr marL="3672848" indent="-216050" algn="l" defTabSz="432100" rtl="0" eaLnBrk="1" latinLnBrk="0" hangingPunct="1">
        <a:spcBef>
          <a:spcPct val="20000"/>
        </a:spcBef>
        <a:buFont typeface="Arial"/>
        <a:buChar char="•"/>
        <a:defRPr sz="1900" kern="1200">
          <a:solidFill>
            <a:schemeClr val="tx1"/>
          </a:solidFill>
          <a:latin typeface="+mn-lt"/>
          <a:ea typeface="+mn-ea"/>
          <a:cs typeface="+mn-cs"/>
        </a:defRPr>
      </a:lvl9pPr>
    </p:bodyStyle>
    <p:otherStyle>
      <a:defPPr>
        <a:defRPr lang="en-US"/>
      </a:defPPr>
      <a:lvl1pPr marL="0" algn="l" defTabSz="432100" rtl="0" eaLnBrk="1" latinLnBrk="0" hangingPunct="1">
        <a:defRPr sz="1700" kern="1200">
          <a:solidFill>
            <a:schemeClr val="tx1"/>
          </a:solidFill>
          <a:latin typeface="+mn-lt"/>
          <a:ea typeface="+mn-ea"/>
          <a:cs typeface="+mn-cs"/>
        </a:defRPr>
      </a:lvl1pPr>
      <a:lvl2pPr marL="432100" algn="l" defTabSz="432100" rtl="0" eaLnBrk="1" latinLnBrk="0" hangingPunct="1">
        <a:defRPr sz="1700" kern="1200">
          <a:solidFill>
            <a:schemeClr val="tx1"/>
          </a:solidFill>
          <a:latin typeface="+mn-lt"/>
          <a:ea typeface="+mn-ea"/>
          <a:cs typeface="+mn-cs"/>
        </a:defRPr>
      </a:lvl2pPr>
      <a:lvl3pPr marL="864199" algn="l" defTabSz="432100" rtl="0" eaLnBrk="1" latinLnBrk="0" hangingPunct="1">
        <a:defRPr sz="1700" kern="1200">
          <a:solidFill>
            <a:schemeClr val="tx1"/>
          </a:solidFill>
          <a:latin typeface="+mn-lt"/>
          <a:ea typeface="+mn-ea"/>
          <a:cs typeface="+mn-cs"/>
        </a:defRPr>
      </a:lvl3pPr>
      <a:lvl4pPr marL="1296299" algn="l" defTabSz="432100" rtl="0" eaLnBrk="1" latinLnBrk="0" hangingPunct="1">
        <a:defRPr sz="1700" kern="1200">
          <a:solidFill>
            <a:schemeClr val="tx1"/>
          </a:solidFill>
          <a:latin typeface="+mn-lt"/>
          <a:ea typeface="+mn-ea"/>
          <a:cs typeface="+mn-cs"/>
        </a:defRPr>
      </a:lvl4pPr>
      <a:lvl5pPr marL="1728399" algn="l" defTabSz="432100" rtl="0" eaLnBrk="1" latinLnBrk="0" hangingPunct="1">
        <a:defRPr sz="1700" kern="1200">
          <a:solidFill>
            <a:schemeClr val="tx1"/>
          </a:solidFill>
          <a:latin typeface="+mn-lt"/>
          <a:ea typeface="+mn-ea"/>
          <a:cs typeface="+mn-cs"/>
        </a:defRPr>
      </a:lvl5pPr>
      <a:lvl6pPr marL="2160499" algn="l" defTabSz="432100" rtl="0" eaLnBrk="1" latinLnBrk="0" hangingPunct="1">
        <a:defRPr sz="1700" kern="1200">
          <a:solidFill>
            <a:schemeClr val="tx1"/>
          </a:solidFill>
          <a:latin typeface="+mn-lt"/>
          <a:ea typeface="+mn-ea"/>
          <a:cs typeface="+mn-cs"/>
        </a:defRPr>
      </a:lvl6pPr>
      <a:lvl7pPr marL="2592598" algn="l" defTabSz="432100" rtl="0" eaLnBrk="1" latinLnBrk="0" hangingPunct="1">
        <a:defRPr sz="1700" kern="1200">
          <a:solidFill>
            <a:schemeClr val="tx1"/>
          </a:solidFill>
          <a:latin typeface="+mn-lt"/>
          <a:ea typeface="+mn-ea"/>
          <a:cs typeface="+mn-cs"/>
        </a:defRPr>
      </a:lvl7pPr>
      <a:lvl8pPr marL="3024698" algn="l" defTabSz="432100" rtl="0" eaLnBrk="1" latinLnBrk="0" hangingPunct="1">
        <a:defRPr sz="1700" kern="1200">
          <a:solidFill>
            <a:schemeClr val="tx1"/>
          </a:solidFill>
          <a:latin typeface="+mn-lt"/>
          <a:ea typeface="+mn-ea"/>
          <a:cs typeface="+mn-cs"/>
        </a:defRPr>
      </a:lvl8pPr>
      <a:lvl9pPr marL="3456798" algn="l" defTabSz="432100" rtl="0" eaLnBrk="1" latinLnBrk="0" hangingPunct="1">
        <a:defRPr sz="17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253" y="0"/>
            <a:ext cx="8644128" cy="6486144"/>
          </a:xfrm>
          <a:prstGeom prst="rect">
            <a:avLst/>
          </a:prstGeom>
        </p:spPr>
      </p:pic>
      <p:sp>
        <p:nvSpPr>
          <p:cNvPr id="9" name="Title 1"/>
          <p:cNvSpPr txBox="1">
            <a:spLocks/>
          </p:cNvSpPr>
          <p:nvPr userDrawn="1"/>
        </p:nvSpPr>
        <p:spPr>
          <a:xfrm>
            <a:off x="648057" y="2014041"/>
            <a:ext cx="7344649" cy="2699089"/>
          </a:xfrm>
          <a:prstGeom prst="rect">
            <a:avLst/>
          </a:prstGeom>
        </p:spPr>
        <p:txBody>
          <a:bodyPr lIns="86420" tIns="43210" rIns="86420" bIns="43210"/>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GB" dirty="0">
                <a:solidFill>
                  <a:schemeClr val="bg1"/>
                </a:solidFill>
              </a:rPr>
              <a:t>Click to edit Master title style</a:t>
            </a:r>
            <a:endParaRPr lang="en-US" dirty="0">
              <a:solidFill>
                <a:schemeClr val="bg1"/>
              </a:solidFill>
            </a:endParaRPr>
          </a:p>
        </p:txBody>
      </p:sp>
    </p:spTree>
    <p:extLst>
      <p:ext uri="{BB962C8B-B14F-4D97-AF65-F5344CB8AC3E}">
        <p14:creationId xmlns:p14="http://schemas.microsoft.com/office/powerpoint/2010/main" val="1164922901"/>
      </p:ext>
    </p:extLst>
  </p:cSld>
  <p:clrMap bg1="lt1" tx1="dk1" bg2="lt2" tx2="dk2" accent1="accent1" accent2="accent2" accent3="accent3" accent4="accent4" accent5="accent5" accent6="accent6" hlink="hlink" folHlink="folHlink"/>
  <p:sldLayoutIdLst>
    <p:sldLayoutId id="2147483659" r:id="rId1"/>
  </p:sldLayoutIdLst>
  <p:txStyles>
    <p:titleStyle>
      <a:lvl1pPr algn="ctr" defTabSz="432100" rtl="0" eaLnBrk="1" latinLnBrk="0" hangingPunct="1">
        <a:spcBef>
          <a:spcPct val="0"/>
        </a:spcBef>
        <a:buNone/>
        <a:defRPr sz="4200" kern="1200">
          <a:solidFill>
            <a:schemeClr val="tx1"/>
          </a:solidFill>
          <a:latin typeface="+mj-lt"/>
          <a:ea typeface="+mj-ea"/>
          <a:cs typeface="+mj-cs"/>
        </a:defRPr>
      </a:lvl1pPr>
    </p:titleStyle>
    <p:bodyStyle>
      <a:lvl1pPr marL="324075" indent="-324075" algn="l" defTabSz="432100" rtl="0" eaLnBrk="1" latinLnBrk="0" hangingPunct="1">
        <a:spcBef>
          <a:spcPct val="20000"/>
        </a:spcBef>
        <a:buFont typeface="Arial"/>
        <a:buChar char="•"/>
        <a:defRPr sz="3000" kern="1200">
          <a:solidFill>
            <a:schemeClr val="tx1"/>
          </a:solidFill>
          <a:latin typeface="+mn-lt"/>
          <a:ea typeface="+mn-ea"/>
          <a:cs typeface="+mn-cs"/>
        </a:defRPr>
      </a:lvl1pPr>
      <a:lvl2pPr marL="702162" indent="-270062" algn="l" defTabSz="432100" rtl="0" eaLnBrk="1" latinLnBrk="0" hangingPunct="1">
        <a:spcBef>
          <a:spcPct val="20000"/>
        </a:spcBef>
        <a:buFont typeface="Arial"/>
        <a:buChar char="–"/>
        <a:defRPr sz="2600" kern="1200">
          <a:solidFill>
            <a:schemeClr val="tx1"/>
          </a:solidFill>
          <a:latin typeface="+mn-lt"/>
          <a:ea typeface="+mn-ea"/>
          <a:cs typeface="+mn-cs"/>
        </a:defRPr>
      </a:lvl2pPr>
      <a:lvl3pPr marL="1080249" indent="-216050" algn="l" defTabSz="432100" rtl="0" eaLnBrk="1" latinLnBrk="0" hangingPunct="1">
        <a:spcBef>
          <a:spcPct val="20000"/>
        </a:spcBef>
        <a:buFont typeface="Arial"/>
        <a:buChar char="•"/>
        <a:defRPr sz="2300" kern="1200">
          <a:solidFill>
            <a:schemeClr val="tx1"/>
          </a:solidFill>
          <a:latin typeface="+mn-lt"/>
          <a:ea typeface="+mn-ea"/>
          <a:cs typeface="+mn-cs"/>
        </a:defRPr>
      </a:lvl3pPr>
      <a:lvl4pPr marL="1512349" indent="-216050" algn="l" defTabSz="432100" rtl="0" eaLnBrk="1" latinLnBrk="0" hangingPunct="1">
        <a:spcBef>
          <a:spcPct val="20000"/>
        </a:spcBef>
        <a:buFont typeface="Arial"/>
        <a:buChar char="–"/>
        <a:defRPr sz="1900" kern="1200">
          <a:solidFill>
            <a:schemeClr val="tx1"/>
          </a:solidFill>
          <a:latin typeface="+mn-lt"/>
          <a:ea typeface="+mn-ea"/>
          <a:cs typeface="+mn-cs"/>
        </a:defRPr>
      </a:lvl4pPr>
      <a:lvl5pPr marL="1944449" indent="-216050" algn="l" defTabSz="432100" rtl="0" eaLnBrk="1" latinLnBrk="0" hangingPunct="1">
        <a:spcBef>
          <a:spcPct val="20000"/>
        </a:spcBef>
        <a:buFont typeface="Arial"/>
        <a:buChar char="»"/>
        <a:defRPr sz="1900" kern="1200">
          <a:solidFill>
            <a:schemeClr val="tx1"/>
          </a:solidFill>
          <a:latin typeface="+mn-lt"/>
          <a:ea typeface="+mn-ea"/>
          <a:cs typeface="+mn-cs"/>
        </a:defRPr>
      </a:lvl5pPr>
      <a:lvl6pPr marL="2376548" indent="-216050" algn="l" defTabSz="432100" rtl="0" eaLnBrk="1" latinLnBrk="0" hangingPunct="1">
        <a:spcBef>
          <a:spcPct val="20000"/>
        </a:spcBef>
        <a:buFont typeface="Arial"/>
        <a:buChar char="•"/>
        <a:defRPr sz="1900" kern="1200">
          <a:solidFill>
            <a:schemeClr val="tx1"/>
          </a:solidFill>
          <a:latin typeface="+mn-lt"/>
          <a:ea typeface="+mn-ea"/>
          <a:cs typeface="+mn-cs"/>
        </a:defRPr>
      </a:lvl6pPr>
      <a:lvl7pPr marL="2808648" indent="-216050" algn="l" defTabSz="432100" rtl="0" eaLnBrk="1" latinLnBrk="0" hangingPunct="1">
        <a:spcBef>
          <a:spcPct val="20000"/>
        </a:spcBef>
        <a:buFont typeface="Arial"/>
        <a:buChar char="•"/>
        <a:defRPr sz="1900" kern="1200">
          <a:solidFill>
            <a:schemeClr val="tx1"/>
          </a:solidFill>
          <a:latin typeface="+mn-lt"/>
          <a:ea typeface="+mn-ea"/>
          <a:cs typeface="+mn-cs"/>
        </a:defRPr>
      </a:lvl7pPr>
      <a:lvl8pPr marL="3240748" indent="-216050" algn="l" defTabSz="432100" rtl="0" eaLnBrk="1" latinLnBrk="0" hangingPunct="1">
        <a:spcBef>
          <a:spcPct val="20000"/>
        </a:spcBef>
        <a:buFont typeface="Arial"/>
        <a:buChar char="•"/>
        <a:defRPr sz="1900" kern="1200">
          <a:solidFill>
            <a:schemeClr val="tx1"/>
          </a:solidFill>
          <a:latin typeface="+mn-lt"/>
          <a:ea typeface="+mn-ea"/>
          <a:cs typeface="+mn-cs"/>
        </a:defRPr>
      </a:lvl8pPr>
      <a:lvl9pPr marL="3672848" indent="-216050" algn="l" defTabSz="432100" rtl="0" eaLnBrk="1" latinLnBrk="0" hangingPunct="1">
        <a:spcBef>
          <a:spcPct val="20000"/>
        </a:spcBef>
        <a:buFont typeface="Arial"/>
        <a:buChar char="•"/>
        <a:defRPr sz="1900" kern="1200">
          <a:solidFill>
            <a:schemeClr val="tx1"/>
          </a:solidFill>
          <a:latin typeface="+mn-lt"/>
          <a:ea typeface="+mn-ea"/>
          <a:cs typeface="+mn-cs"/>
        </a:defRPr>
      </a:lvl9pPr>
    </p:bodyStyle>
    <p:otherStyle>
      <a:defPPr>
        <a:defRPr lang="en-US"/>
      </a:defPPr>
      <a:lvl1pPr marL="0" algn="l" defTabSz="432100" rtl="0" eaLnBrk="1" latinLnBrk="0" hangingPunct="1">
        <a:defRPr sz="1700" kern="1200">
          <a:solidFill>
            <a:schemeClr val="tx1"/>
          </a:solidFill>
          <a:latin typeface="+mn-lt"/>
          <a:ea typeface="+mn-ea"/>
          <a:cs typeface="+mn-cs"/>
        </a:defRPr>
      </a:lvl1pPr>
      <a:lvl2pPr marL="432100" algn="l" defTabSz="432100" rtl="0" eaLnBrk="1" latinLnBrk="0" hangingPunct="1">
        <a:defRPr sz="1700" kern="1200">
          <a:solidFill>
            <a:schemeClr val="tx1"/>
          </a:solidFill>
          <a:latin typeface="+mn-lt"/>
          <a:ea typeface="+mn-ea"/>
          <a:cs typeface="+mn-cs"/>
        </a:defRPr>
      </a:lvl2pPr>
      <a:lvl3pPr marL="864199" algn="l" defTabSz="432100" rtl="0" eaLnBrk="1" latinLnBrk="0" hangingPunct="1">
        <a:defRPr sz="1700" kern="1200">
          <a:solidFill>
            <a:schemeClr val="tx1"/>
          </a:solidFill>
          <a:latin typeface="+mn-lt"/>
          <a:ea typeface="+mn-ea"/>
          <a:cs typeface="+mn-cs"/>
        </a:defRPr>
      </a:lvl3pPr>
      <a:lvl4pPr marL="1296299" algn="l" defTabSz="432100" rtl="0" eaLnBrk="1" latinLnBrk="0" hangingPunct="1">
        <a:defRPr sz="1700" kern="1200">
          <a:solidFill>
            <a:schemeClr val="tx1"/>
          </a:solidFill>
          <a:latin typeface="+mn-lt"/>
          <a:ea typeface="+mn-ea"/>
          <a:cs typeface="+mn-cs"/>
        </a:defRPr>
      </a:lvl4pPr>
      <a:lvl5pPr marL="1728399" algn="l" defTabSz="432100" rtl="0" eaLnBrk="1" latinLnBrk="0" hangingPunct="1">
        <a:defRPr sz="1700" kern="1200">
          <a:solidFill>
            <a:schemeClr val="tx1"/>
          </a:solidFill>
          <a:latin typeface="+mn-lt"/>
          <a:ea typeface="+mn-ea"/>
          <a:cs typeface="+mn-cs"/>
        </a:defRPr>
      </a:lvl5pPr>
      <a:lvl6pPr marL="2160499" algn="l" defTabSz="432100" rtl="0" eaLnBrk="1" latinLnBrk="0" hangingPunct="1">
        <a:defRPr sz="1700" kern="1200">
          <a:solidFill>
            <a:schemeClr val="tx1"/>
          </a:solidFill>
          <a:latin typeface="+mn-lt"/>
          <a:ea typeface="+mn-ea"/>
          <a:cs typeface="+mn-cs"/>
        </a:defRPr>
      </a:lvl6pPr>
      <a:lvl7pPr marL="2592598" algn="l" defTabSz="432100" rtl="0" eaLnBrk="1" latinLnBrk="0" hangingPunct="1">
        <a:defRPr sz="1700" kern="1200">
          <a:solidFill>
            <a:schemeClr val="tx1"/>
          </a:solidFill>
          <a:latin typeface="+mn-lt"/>
          <a:ea typeface="+mn-ea"/>
          <a:cs typeface="+mn-cs"/>
        </a:defRPr>
      </a:lvl7pPr>
      <a:lvl8pPr marL="3024698" algn="l" defTabSz="432100" rtl="0" eaLnBrk="1" latinLnBrk="0" hangingPunct="1">
        <a:defRPr sz="1700" kern="1200">
          <a:solidFill>
            <a:schemeClr val="tx1"/>
          </a:solidFill>
          <a:latin typeface="+mn-lt"/>
          <a:ea typeface="+mn-ea"/>
          <a:cs typeface="+mn-cs"/>
        </a:defRPr>
      </a:lvl8pPr>
      <a:lvl9pPr marL="3456798" algn="l" defTabSz="432100" rtl="0" eaLnBrk="1" latinLnBrk="0" hangingPunct="1">
        <a:defRPr sz="17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Picture 7" descr="Powerpoint We're Kirklees_Cover.jp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0"/>
            <a:ext cx="8624442" cy="6468061"/>
          </a:xfrm>
          <a:prstGeom prst="rect">
            <a:avLst/>
          </a:prstGeom>
        </p:spPr>
      </p:pic>
    </p:spTree>
    <p:extLst>
      <p:ext uri="{BB962C8B-B14F-4D97-AF65-F5344CB8AC3E}">
        <p14:creationId xmlns:p14="http://schemas.microsoft.com/office/powerpoint/2010/main" val="2409138033"/>
      </p:ext>
    </p:extLst>
  </p:cSld>
  <p:clrMap bg1="lt1" tx1="dk1" bg2="lt2" tx2="dk2" accent1="accent1" accent2="accent2" accent3="accent3" accent4="accent4" accent5="accent5" accent6="accent6" hlink="hlink" folHlink="folHlink"/>
  <p:sldLayoutIdLst>
    <p:sldLayoutId id="2147483665" r:id="rId1"/>
  </p:sldLayoutIdLst>
  <p:txStyles>
    <p:titleStyle>
      <a:lvl1pPr algn="ctr" defTabSz="432100" rtl="0" eaLnBrk="1" latinLnBrk="0" hangingPunct="1">
        <a:spcBef>
          <a:spcPct val="0"/>
        </a:spcBef>
        <a:buNone/>
        <a:defRPr sz="4200" kern="1200">
          <a:solidFill>
            <a:schemeClr val="tx1"/>
          </a:solidFill>
          <a:latin typeface="+mj-lt"/>
          <a:ea typeface="+mj-ea"/>
          <a:cs typeface="+mj-cs"/>
        </a:defRPr>
      </a:lvl1pPr>
    </p:titleStyle>
    <p:bodyStyle>
      <a:lvl1pPr marL="324075" indent="-324075" algn="l" defTabSz="432100" rtl="0" eaLnBrk="1" latinLnBrk="0" hangingPunct="1">
        <a:spcBef>
          <a:spcPct val="20000"/>
        </a:spcBef>
        <a:buFont typeface="Arial"/>
        <a:buChar char="•"/>
        <a:defRPr sz="3000" kern="1200">
          <a:solidFill>
            <a:schemeClr val="tx1"/>
          </a:solidFill>
          <a:latin typeface="+mn-lt"/>
          <a:ea typeface="+mn-ea"/>
          <a:cs typeface="+mn-cs"/>
        </a:defRPr>
      </a:lvl1pPr>
      <a:lvl2pPr marL="702162" indent="-270062" algn="l" defTabSz="432100" rtl="0" eaLnBrk="1" latinLnBrk="0" hangingPunct="1">
        <a:spcBef>
          <a:spcPct val="20000"/>
        </a:spcBef>
        <a:buFont typeface="Arial"/>
        <a:buChar char="–"/>
        <a:defRPr sz="2600" kern="1200">
          <a:solidFill>
            <a:schemeClr val="tx1"/>
          </a:solidFill>
          <a:latin typeface="+mn-lt"/>
          <a:ea typeface="+mn-ea"/>
          <a:cs typeface="+mn-cs"/>
        </a:defRPr>
      </a:lvl2pPr>
      <a:lvl3pPr marL="1080249" indent="-216050" algn="l" defTabSz="432100" rtl="0" eaLnBrk="1" latinLnBrk="0" hangingPunct="1">
        <a:spcBef>
          <a:spcPct val="20000"/>
        </a:spcBef>
        <a:buFont typeface="Arial"/>
        <a:buChar char="•"/>
        <a:defRPr sz="2300" kern="1200">
          <a:solidFill>
            <a:schemeClr val="tx1"/>
          </a:solidFill>
          <a:latin typeface="+mn-lt"/>
          <a:ea typeface="+mn-ea"/>
          <a:cs typeface="+mn-cs"/>
        </a:defRPr>
      </a:lvl3pPr>
      <a:lvl4pPr marL="1512349" indent="-216050" algn="l" defTabSz="432100" rtl="0" eaLnBrk="1" latinLnBrk="0" hangingPunct="1">
        <a:spcBef>
          <a:spcPct val="20000"/>
        </a:spcBef>
        <a:buFont typeface="Arial"/>
        <a:buChar char="–"/>
        <a:defRPr sz="1900" kern="1200">
          <a:solidFill>
            <a:schemeClr val="tx1"/>
          </a:solidFill>
          <a:latin typeface="+mn-lt"/>
          <a:ea typeface="+mn-ea"/>
          <a:cs typeface="+mn-cs"/>
        </a:defRPr>
      </a:lvl4pPr>
      <a:lvl5pPr marL="1944449" indent="-216050" algn="l" defTabSz="432100" rtl="0" eaLnBrk="1" latinLnBrk="0" hangingPunct="1">
        <a:spcBef>
          <a:spcPct val="20000"/>
        </a:spcBef>
        <a:buFont typeface="Arial"/>
        <a:buChar char="»"/>
        <a:defRPr sz="1900" kern="1200">
          <a:solidFill>
            <a:schemeClr val="tx1"/>
          </a:solidFill>
          <a:latin typeface="+mn-lt"/>
          <a:ea typeface="+mn-ea"/>
          <a:cs typeface="+mn-cs"/>
        </a:defRPr>
      </a:lvl5pPr>
      <a:lvl6pPr marL="2376548" indent="-216050" algn="l" defTabSz="432100" rtl="0" eaLnBrk="1" latinLnBrk="0" hangingPunct="1">
        <a:spcBef>
          <a:spcPct val="20000"/>
        </a:spcBef>
        <a:buFont typeface="Arial"/>
        <a:buChar char="•"/>
        <a:defRPr sz="1900" kern="1200">
          <a:solidFill>
            <a:schemeClr val="tx1"/>
          </a:solidFill>
          <a:latin typeface="+mn-lt"/>
          <a:ea typeface="+mn-ea"/>
          <a:cs typeface="+mn-cs"/>
        </a:defRPr>
      </a:lvl6pPr>
      <a:lvl7pPr marL="2808648" indent="-216050" algn="l" defTabSz="432100" rtl="0" eaLnBrk="1" latinLnBrk="0" hangingPunct="1">
        <a:spcBef>
          <a:spcPct val="20000"/>
        </a:spcBef>
        <a:buFont typeface="Arial"/>
        <a:buChar char="•"/>
        <a:defRPr sz="1900" kern="1200">
          <a:solidFill>
            <a:schemeClr val="tx1"/>
          </a:solidFill>
          <a:latin typeface="+mn-lt"/>
          <a:ea typeface="+mn-ea"/>
          <a:cs typeface="+mn-cs"/>
        </a:defRPr>
      </a:lvl7pPr>
      <a:lvl8pPr marL="3240748" indent="-216050" algn="l" defTabSz="432100" rtl="0" eaLnBrk="1" latinLnBrk="0" hangingPunct="1">
        <a:spcBef>
          <a:spcPct val="20000"/>
        </a:spcBef>
        <a:buFont typeface="Arial"/>
        <a:buChar char="•"/>
        <a:defRPr sz="1900" kern="1200">
          <a:solidFill>
            <a:schemeClr val="tx1"/>
          </a:solidFill>
          <a:latin typeface="+mn-lt"/>
          <a:ea typeface="+mn-ea"/>
          <a:cs typeface="+mn-cs"/>
        </a:defRPr>
      </a:lvl8pPr>
      <a:lvl9pPr marL="3672848" indent="-216050" algn="l" defTabSz="432100" rtl="0" eaLnBrk="1" latinLnBrk="0" hangingPunct="1">
        <a:spcBef>
          <a:spcPct val="20000"/>
        </a:spcBef>
        <a:buFont typeface="Arial"/>
        <a:buChar char="•"/>
        <a:defRPr sz="1900" kern="1200">
          <a:solidFill>
            <a:schemeClr val="tx1"/>
          </a:solidFill>
          <a:latin typeface="+mn-lt"/>
          <a:ea typeface="+mn-ea"/>
          <a:cs typeface="+mn-cs"/>
        </a:defRPr>
      </a:lvl9pPr>
    </p:bodyStyle>
    <p:otherStyle>
      <a:defPPr>
        <a:defRPr lang="en-US"/>
      </a:defPPr>
      <a:lvl1pPr marL="0" algn="l" defTabSz="432100" rtl="0" eaLnBrk="1" latinLnBrk="0" hangingPunct="1">
        <a:defRPr sz="1700" kern="1200">
          <a:solidFill>
            <a:schemeClr val="tx1"/>
          </a:solidFill>
          <a:latin typeface="+mn-lt"/>
          <a:ea typeface="+mn-ea"/>
          <a:cs typeface="+mn-cs"/>
        </a:defRPr>
      </a:lvl1pPr>
      <a:lvl2pPr marL="432100" algn="l" defTabSz="432100" rtl="0" eaLnBrk="1" latinLnBrk="0" hangingPunct="1">
        <a:defRPr sz="1700" kern="1200">
          <a:solidFill>
            <a:schemeClr val="tx1"/>
          </a:solidFill>
          <a:latin typeface="+mn-lt"/>
          <a:ea typeface="+mn-ea"/>
          <a:cs typeface="+mn-cs"/>
        </a:defRPr>
      </a:lvl2pPr>
      <a:lvl3pPr marL="864199" algn="l" defTabSz="432100" rtl="0" eaLnBrk="1" latinLnBrk="0" hangingPunct="1">
        <a:defRPr sz="1700" kern="1200">
          <a:solidFill>
            <a:schemeClr val="tx1"/>
          </a:solidFill>
          <a:latin typeface="+mn-lt"/>
          <a:ea typeface="+mn-ea"/>
          <a:cs typeface="+mn-cs"/>
        </a:defRPr>
      </a:lvl3pPr>
      <a:lvl4pPr marL="1296299" algn="l" defTabSz="432100" rtl="0" eaLnBrk="1" latinLnBrk="0" hangingPunct="1">
        <a:defRPr sz="1700" kern="1200">
          <a:solidFill>
            <a:schemeClr val="tx1"/>
          </a:solidFill>
          <a:latin typeface="+mn-lt"/>
          <a:ea typeface="+mn-ea"/>
          <a:cs typeface="+mn-cs"/>
        </a:defRPr>
      </a:lvl4pPr>
      <a:lvl5pPr marL="1728399" algn="l" defTabSz="432100" rtl="0" eaLnBrk="1" latinLnBrk="0" hangingPunct="1">
        <a:defRPr sz="1700" kern="1200">
          <a:solidFill>
            <a:schemeClr val="tx1"/>
          </a:solidFill>
          <a:latin typeface="+mn-lt"/>
          <a:ea typeface="+mn-ea"/>
          <a:cs typeface="+mn-cs"/>
        </a:defRPr>
      </a:lvl5pPr>
      <a:lvl6pPr marL="2160499" algn="l" defTabSz="432100" rtl="0" eaLnBrk="1" latinLnBrk="0" hangingPunct="1">
        <a:defRPr sz="1700" kern="1200">
          <a:solidFill>
            <a:schemeClr val="tx1"/>
          </a:solidFill>
          <a:latin typeface="+mn-lt"/>
          <a:ea typeface="+mn-ea"/>
          <a:cs typeface="+mn-cs"/>
        </a:defRPr>
      </a:lvl6pPr>
      <a:lvl7pPr marL="2592598" algn="l" defTabSz="432100" rtl="0" eaLnBrk="1" latinLnBrk="0" hangingPunct="1">
        <a:defRPr sz="1700" kern="1200">
          <a:solidFill>
            <a:schemeClr val="tx1"/>
          </a:solidFill>
          <a:latin typeface="+mn-lt"/>
          <a:ea typeface="+mn-ea"/>
          <a:cs typeface="+mn-cs"/>
        </a:defRPr>
      </a:lvl7pPr>
      <a:lvl8pPr marL="3024698" algn="l" defTabSz="432100" rtl="0" eaLnBrk="1" latinLnBrk="0" hangingPunct="1">
        <a:defRPr sz="1700" kern="1200">
          <a:solidFill>
            <a:schemeClr val="tx1"/>
          </a:solidFill>
          <a:latin typeface="+mn-lt"/>
          <a:ea typeface="+mn-ea"/>
          <a:cs typeface="+mn-cs"/>
        </a:defRPr>
      </a:lvl8pPr>
      <a:lvl9pPr marL="3456798" algn="l" defTabSz="432100" rtl="0" eaLnBrk="1" latinLnBrk="0" hangingPunct="1">
        <a:defRPr sz="17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Picture 7" descr="Powerpoint We're Kirklees_Cover.jp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0"/>
            <a:ext cx="8624442" cy="6468061"/>
          </a:xfrm>
          <a:prstGeom prst="rect">
            <a:avLst/>
          </a:prstGeom>
        </p:spPr>
      </p:pic>
    </p:spTree>
    <p:extLst>
      <p:ext uri="{BB962C8B-B14F-4D97-AF65-F5344CB8AC3E}">
        <p14:creationId xmlns:p14="http://schemas.microsoft.com/office/powerpoint/2010/main" val="2409138033"/>
      </p:ext>
    </p:extLst>
  </p:cSld>
  <p:clrMap bg1="lt1" tx1="dk1" bg2="lt2" tx2="dk2" accent1="accent1" accent2="accent2" accent3="accent3" accent4="accent4" accent5="accent5" accent6="accent6" hlink="hlink" folHlink="folHlink"/>
  <p:sldLayoutIdLst>
    <p:sldLayoutId id="2147483662" r:id="rId1"/>
  </p:sldLayoutIdLst>
  <p:txStyles>
    <p:titleStyle>
      <a:lvl1pPr algn="ctr" defTabSz="432100" rtl="0" eaLnBrk="1" latinLnBrk="0" hangingPunct="1">
        <a:spcBef>
          <a:spcPct val="0"/>
        </a:spcBef>
        <a:buNone/>
        <a:defRPr sz="4200" kern="1200">
          <a:solidFill>
            <a:schemeClr val="tx1"/>
          </a:solidFill>
          <a:latin typeface="+mj-lt"/>
          <a:ea typeface="+mj-ea"/>
          <a:cs typeface="+mj-cs"/>
        </a:defRPr>
      </a:lvl1pPr>
    </p:titleStyle>
    <p:bodyStyle>
      <a:lvl1pPr marL="324075" indent="-324075" algn="l" defTabSz="432100" rtl="0" eaLnBrk="1" latinLnBrk="0" hangingPunct="1">
        <a:spcBef>
          <a:spcPct val="20000"/>
        </a:spcBef>
        <a:buFont typeface="Arial"/>
        <a:buChar char="•"/>
        <a:defRPr sz="3000" kern="1200">
          <a:solidFill>
            <a:schemeClr val="tx1"/>
          </a:solidFill>
          <a:latin typeface="+mn-lt"/>
          <a:ea typeface="+mn-ea"/>
          <a:cs typeface="+mn-cs"/>
        </a:defRPr>
      </a:lvl1pPr>
      <a:lvl2pPr marL="702162" indent="-270062" algn="l" defTabSz="432100" rtl="0" eaLnBrk="1" latinLnBrk="0" hangingPunct="1">
        <a:spcBef>
          <a:spcPct val="20000"/>
        </a:spcBef>
        <a:buFont typeface="Arial"/>
        <a:buChar char="–"/>
        <a:defRPr sz="2600" kern="1200">
          <a:solidFill>
            <a:schemeClr val="tx1"/>
          </a:solidFill>
          <a:latin typeface="+mn-lt"/>
          <a:ea typeface="+mn-ea"/>
          <a:cs typeface="+mn-cs"/>
        </a:defRPr>
      </a:lvl2pPr>
      <a:lvl3pPr marL="1080249" indent="-216050" algn="l" defTabSz="432100" rtl="0" eaLnBrk="1" latinLnBrk="0" hangingPunct="1">
        <a:spcBef>
          <a:spcPct val="20000"/>
        </a:spcBef>
        <a:buFont typeface="Arial"/>
        <a:buChar char="•"/>
        <a:defRPr sz="2300" kern="1200">
          <a:solidFill>
            <a:schemeClr val="tx1"/>
          </a:solidFill>
          <a:latin typeface="+mn-lt"/>
          <a:ea typeface="+mn-ea"/>
          <a:cs typeface="+mn-cs"/>
        </a:defRPr>
      </a:lvl3pPr>
      <a:lvl4pPr marL="1512349" indent="-216050" algn="l" defTabSz="432100" rtl="0" eaLnBrk="1" latinLnBrk="0" hangingPunct="1">
        <a:spcBef>
          <a:spcPct val="20000"/>
        </a:spcBef>
        <a:buFont typeface="Arial"/>
        <a:buChar char="–"/>
        <a:defRPr sz="1900" kern="1200">
          <a:solidFill>
            <a:schemeClr val="tx1"/>
          </a:solidFill>
          <a:latin typeface="+mn-lt"/>
          <a:ea typeface="+mn-ea"/>
          <a:cs typeface="+mn-cs"/>
        </a:defRPr>
      </a:lvl4pPr>
      <a:lvl5pPr marL="1944449" indent="-216050" algn="l" defTabSz="432100" rtl="0" eaLnBrk="1" latinLnBrk="0" hangingPunct="1">
        <a:spcBef>
          <a:spcPct val="20000"/>
        </a:spcBef>
        <a:buFont typeface="Arial"/>
        <a:buChar char="»"/>
        <a:defRPr sz="1900" kern="1200">
          <a:solidFill>
            <a:schemeClr val="tx1"/>
          </a:solidFill>
          <a:latin typeface="+mn-lt"/>
          <a:ea typeface="+mn-ea"/>
          <a:cs typeface="+mn-cs"/>
        </a:defRPr>
      </a:lvl5pPr>
      <a:lvl6pPr marL="2376548" indent="-216050" algn="l" defTabSz="432100" rtl="0" eaLnBrk="1" latinLnBrk="0" hangingPunct="1">
        <a:spcBef>
          <a:spcPct val="20000"/>
        </a:spcBef>
        <a:buFont typeface="Arial"/>
        <a:buChar char="•"/>
        <a:defRPr sz="1900" kern="1200">
          <a:solidFill>
            <a:schemeClr val="tx1"/>
          </a:solidFill>
          <a:latin typeface="+mn-lt"/>
          <a:ea typeface="+mn-ea"/>
          <a:cs typeface="+mn-cs"/>
        </a:defRPr>
      </a:lvl6pPr>
      <a:lvl7pPr marL="2808648" indent="-216050" algn="l" defTabSz="432100" rtl="0" eaLnBrk="1" latinLnBrk="0" hangingPunct="1">
        <a:spcBef>
          <a:spcPct val="20000"/>
        </a:spcBef>
        <a:buFont typeface="Arial"/>
        <a:buChar char="•"/>
        <a:defRPr sz="1900" kern="1200">
          <a:solidFill>
            <a:schemeClr val="tx1"/>
          </a:solidFill>
          <a:latin typeface="+mn-lt"/>
          <a:ea typeface="+mn-ea"/>
          <a:cs typeface="+mn-cs"/>
        </a:defRPr>
      </a:lvl7pPr>
      <a:lvl8pPr marL="3240748" indent="-216050" algn="l" defTabSz="432100" rtl="0" eaLnBrk="1" latinLnBrk="0" hangingPunct="1">
        <a:spcBef>
          <a:spcPct val="20000"/>
        </a:spcBef>
        <a:buFont typeface="Arial"/>
        <a:buChar char="•"/>
        <a:defRPr sz="1900" kern="1200">
          <a:solidFill>
            <a:schemeClr val="tx1"/>
          </a:solidFill>
          <a:latin typeface="+mn-lt"/>
          <a:ea typeface="+mn-ea"/>
          <a:cs typeface="+mn-cs"/>
        </a:defRPr>
      </a:lvl8pPr>
      <a:lvl9pPr marL="3672848" indent="-216050" algn="l" defTabSz="432100" rtl="0" eaLnBrk="1" latinLnBrk="0" hangingPunct="1">
        <a:spcBef>
          <a:spcPct val="20000"/>
        </a:spcBef>
        <a:buFont typeface="Arial"/>
        <a:buChar char="•"/>
        <a:defRPr sz="1900" kern="1200">
          <a:solidFill>
            <a:schemeClr val="tx1"/>
          </a:solidFill>
          <a:latin typeface="+mn-lt"/>
          <a:ea typeface="+mn-ea"/>
          <a:cs typeface="+mn-cs"/>
        </a:defRPr>
      </a:lvl9pPr>
    </p:bodyStyle>
    <p:otherStyle>
      <a:defPPr>
        <a:defRPr lang="en-US"/>
      </a:defPPr>
      <a:lvl1pPr marL="0" algn="l" defTabSz="432100" rtl="0" eaLnBrk="1" latinLnBrk="0" hangingPunct="1">
        <a:defRPr sz="1700" kern="1200">
          <a:solidFill>
            <a:schemeClr val="tx1"/>
          </a:solidFill>
          <a:latin typeface="+mn-lt"/>
          <a:ea typeface="+mn-ea"/>
          <a:cs typeface="+mn-cs"/>
        </a:defRPr>
      </a:lvl1pPr>
      <a:lvl2pPr marL="432100" algn="l" defTabSz="432100" rtl="0" eaLnBrk="1" latinLnBrk="0" hangingPunct="1">
        <a:defRPr sz="1700" kern="1200">
          <a:solidFill>
            <a:schemeClr val="tx1"/>
          </a:solidFill>
          <a:latin typeface="+mn-lt"/>
          <a:ea typeface="+mn-ea"/>
          <a:cs typeface="+mn-cs"/>
        </a:defRPr>
      </a:lvl2pPr>
      <a:lvl3pPr marL="864199" algn="l" defTabSz="432100" rtl="0" eaLnBrk="1" latinLnBrk="0" hangingPunct="1">
        <a:defRPr sz="1700" kern="1200">
          <a:solidFill>
            <a:schemeClr val="tx1"/>
          </a:solidFill>
          <a:latin typeface="+mn-lt"/>
          <a:ea typeface="+mn-ea"/>
          <a:cs typeface="+mn-cs"/>
        </a:defRPr>
      </a:lvl3pPr>
      <a:lvl4pPr marL="1296299" algn="l" defTabSz="432100" rtl="0" eaLnBrk="1" latinLnBrk="0" hangingPunct="1">
        <a:defRPr sz="1700" kern="1200">
          <a:solidFill>
            <a:schemeClr val="tx1"/>
          </a:solidFill>
          <a:latin typeface="+mn-lt"/>
          <a:ea typeface="+mn-ea"/>
          <a:cs typeface="+mn-cs"/>
        </a:defRPr>
      </a:lvl4pPr>
      <a:lvl5pPr marL="1728399" algn="l" defTabSz="432100" rtl="0" eaLnBrk="1" latinLnBrk="0" hangingPunct="1">
        <a:defRPr sz="1700" kern="1200">
          <a:solidFill>
            <a:schemeClr val="tx1"/>
          </a:solidFill>
          <a:latin typeface="+mn-lt"/>
          <a:ea typeface="+mn-ea"/>
          <a:cs typeface="+mn-cs"/>
        </a:defRPr>
      </a:lvl5pPr>
      <a:lvl6pPr marL="2160499" algn="l" defTabSz="432100" rtl="0" eaLnBrk="1" latinLnBrk="0" hangingPunct="1">
        <a:defRPr sz="1700" kern="1200">
          <a:solidFill>
            <a:schemeClr val="tx1"/>
          </a:solidFill>
          <a:latin typeface="+mn-lt"/>
          <a:ea typeface="+mn-ea"/>
          <a:cs typeface="+mn-cs"/>
        </a:defRPr>
      </a:lvl6pPr>
      <a:lvl7pPr marL="2592598" algn="l" defTabSz="432100" rtl="0" eaLnBrk="1" latinLnBrk="0" hangingPunct="1">
        <a:defRPr sz="1700" kern="1200">
          <a:solidFill>
            <a:schemeClr val="tx1"/>
          </a:solidFill>
          <a:latin typeface="+mn-lt"/>
          <a:ea typeface="+mn-ea"/>
          <a:cs typeface="+mn-cs"/>
        </a:defRPr>
      </a:lvl7pPr>
      <a:lvl8pPr marL="3024698" algn="l" defTabSz="432100" rtl="0" eaLnBrk="1" latinLnBrk="0" hangingPunct="1">
        <a:defRPr sz="1700" kern="1200">
          <a:solidFill>
            <a:schemeClr val="tx1"/>
          </a:solidFill>
          <a:latin typeface="+mn-lt"/>
          <a:ea typeface="+mn-ea"/>
          <a:cs typeface="+mn-cs"/>
        </a:defRPr>
      </a:lvl8pPr>
      <a:lvl9pPr marL="3456798" algn="l" defTabSz="432100" rtl="0" eaLnBrk="1" latinLnBrk="0" hangingPunct="1">
        <a:defRPr sz="17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0" y="0"/>
            <a:ext cx="8640763" cy="6475735"/>
          </a:xfrm>
          <a:prstGeom prst="rect">
            <a:avLst/>
          </a:prstGeom>
        </p:spPr>
      </p:pic>
      <p:sp>
        <p:nvSpPr>
          <p:cNvPr id="9" name="Title 1"/>
          <p:cNvSpPr txBox="1">
            <a:spLocks/>
          </p:cNvSpPr>
          <p:nvPr userDrawn="1"/>
        </p:nvSpPr>
        <p:spPr>
          <a:xfrm>
            <a:off x="648057" y="2014041"/>
            <a:ext cx="7344649" cy="2699089"/>
          </a:xfrm>
          <a:prstGeom prst="rect">
            <a:avLst/>
          </a:prstGeom>
        </p:spPr>
        <p:txBody>
          <a:bodyPr lIns="86420" tIns="43210" rIns="86420" bIns="43210"/>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GB" dirty="0">
                <a:solidFill>
                  <a:schemeClr val="bg1"/>
                </a:solidFill>
              </a:rPr>
              <a:t>Click to edit Master title style</a:t>
            </a:r>
            <a:endParaRPr lang="en-US" dirty="0">
              <a:solidFill>
                <a:schemeClr val="bg1"/>
              </a:solidFill>
            </a:endParaRPr>
          </a:p>
        </p:txBody>
      </p:sp>
    </p:spTree>
    <p:extLst>
      <p:ext uri="{BB962C8B-B14F-4D97-AF65-F5344CB8AC3E}">
        <p14:creationId xmlns:p14="http://schemas.microsoft.com/office/powerpoint/2010/main" val="4082431941"/>
      </p:ext>
    </p:extLst>
  </p:cSld>
  <p:clrMap bg1="lt1" tx1="dk1" bg2="lt2" tx2="dk2" accent1="accent1" accent2="accent2" accent3="accent3" accent4="accent4" accent5="accent5" accent6="accent6" hlink="hlink" folHlink="folHlink"/>
  <p:sldLayoutIdLst>
    <p:sldLayoutId id="2147483699" r:id="rId1"/>
    <p:sldLayoutId id="2147483700" r:id="rId2"/>
  </p:sldLayoutIdLst>
  <p:txStyles>
    <p:titleStyle>
      <a:lvl1pPr algn="ctr" defTabSz="432100" rtl="0" eaLnBrk="1" latinLnBrk="0" hangingPunct="1">
        <a:spcBef>
          <a:spcPct val="0"/>
        </a:spcBef>
        <a:buNone/>
        <a:defRPr sz="4200" kern="1200">
          <a:solidFill>
            <a:schemeClr val="tx1"/>
          </a:solidFill>
          <a:latin typeface="+mj-lt"/>
          <a:ea typeface="+mj-ea"/>
          <a:cs typeface="+mj-cs"/>
        </a:defRPr>
      </a:lvl1pPr>
    </p:titleStyle>
    <p:bodyStyle>
      <a:lvl1pPr marL="324075" indent="-324075" algn="l" defTabSz="432100" rtl="0" eaLnBrk="1" latinLnBrk="0" hangingPunct="1">
        <a:spcBef>
          <a:spcPct val="20000"/>
        </a:spcBef>
        <a:buFont typeface="Arial"/>
        <a:buChar char="•"/>
        <a:defRPr sz="3000" kern="1200">
          <a:solidFill>
            <a:schemeClr val="tx1"/>
          </a:solidFill>
          <a:latin typeface="+mn-lt"/>
          <a:ea typeface="+mn-ea"/>
          <a:cs typeface="+mn-cs"/>
        </a:defRPr>
      </a:lvl1pPr>
      <a:lvl2pPr marL="702162" indent="-270062" algn="l" defTabSz="432100" rtl="0" eaLnBrk="1" latinLnBrk="0" hangingPunct="1">
        <a:spcBef>
          <a:spcPct val="20000"/>
        </a:spcBef>
        <a:buFont typeface="Arial"/>
        <a:buChar char="–"/>
        <a:defRPr sz="2600" kern="1200">
          <a:solidFill>
            <a:schemeClr val="tx1"/>
          </a:solidFill>
          <a:latin typeface="+mn-lt"/>
          <a:ea typeface="+mn-ea"/>
          <a:cs typeface="+mn-cs"/>
        </a:defRPr>
      </a:lvl2pPr>
      <a:lvl3pPr marL="1080249" indent="-216050" algn="l" defTabSz="432100" rtl="0" eaLnBrk="1" latinLnBrk="0" hangingPunct="1">
        <a:spcBef>
          <a:spcPct val="20000"/>
        </a:spcBef>
        <a:buFont typeface="Arial"/>
        <a:buChar char="•"/>
        <a:defRPr sz="2300" kern="1200">
          <a:solidFill>
            <a:schemeClr val="tx1"/>
          </a:solidFill>
          <a:latin typeface="+mn-lt"/>
          <a:ea typeface="+mn-ea"/>
          <a:cs typeface="+mn-cs"/>
        </a:defRPr>
      </a:lvl3pPr>
      <a:lvl4pPr marL="1512349" indent="-216050" algn="l" defTabSz="432100" rtl="0" eaLnBrk="1" latinLnBrk="0" hangingPunct="1">
        <a:spcBef>
          <a:spcPct val="20000"/>
        </a:spcBef>
        <a:buFont typeface="Arial"/>
        <a:buChar char="–"/>
        <a:defRPr sz="1900" kern="1200">
          <a:solidFill>
            <a:schemeClr val="tx1"/>
          </a:solidFill>
          <a:latin typeface="+mn-lt"/>
          <a:ea typeface="+mn-ea"/>
          <a:cs typeface="+mn-cs"/>
        </a:defRPr>
      </a:lvl4pPr>
      <a:lvl5pPr marL="1944449" indent="-216050" algn="l" defTabSz="432100" rtl="0" eaLnBrk="1" latinLnBrk="0" hangingPunct="1">
        <a:spcBef>
          <a:spcPct val="20000"/>
        </a:spcBef>
        <a:buFont typeface="Arial"/>
        <a:buChar char="»"/>
        <a:defRPr sz="1900" kern="1200">
          <a:solidFill>
            <a:schemeClr val="tx1"/>
          </a:solidFill>
          <a:latin typeface="+mn-lt"/>
          <a:ea typeface="+mn-ea"/>
          <a:cs typeface="+mn-cs"/>
        </a:defRPr>
      </a:lvl5pPr>
      <a:lvl6pPr marL="2376548" indent="-216050" algn="l" defTabSz="432100" rtl="0" eaLnBrk="1" latinLnBrk="0" hangingPunct="1">
        <a:spcBef>
          <a:spcPct val="20000"/>
        </a:spcBef>
        <a:buFont typeface="Arial"/>
        <a:buChar char="•"/>
        <a:defRPr sz="1900" kern="1200">
          <a:solidFill>
            <a:schemeClr val="tx1"/>
          </a:solidFill>
          <a:latin typeface="+mn-lt"/>
          <a:ea typeface="+mn-ea"/>
          <a:cs typeface="+mn-cs"/>
        </a:defRPr>
      </a:lvl6pPr>
      <a:lvl7pPr marL="2808648" indent="-216050" algn="l" defTabSz="432100" rtl="0" eaLnBrk="1" latinLnBrk="0" hangingPunct="1">
        <a:spcBef>
          <a:spcPct val="20000"/>
        </a:spcBef>
        <a:buFont typeface="Arial"/>
        <a:buChar char="•"/>
        <a:defRPr sz="1900" kern="1200">
          <a:solidFill>
            <a:schemeClr val="tx1"/>
          </a:solidFill>
          <a:latin typeface="+mn-lt"/>
          <a:ea typeface="+mn-ea"/>
          <a:cs typeface="+mn-cs"/>
        </a:defRPr>
      </a:lvl7pPr>
      <a:lvl8pPr marL="3240748" indent="-216050" algn="l" defTabSz="432100" rtl="0" eaLnBrk="1" latinLnBrk="0" hangingPunct="1">
        <a:spcBef>
          <a:spcPct val="20000"/>
        </a:spcBef>
        <a:buFont typeface="Arial"/>
        <a:buChar char="•"/>
        <a:defRPr sz="1900" kern="1200">
          <a:solidFill>
            <a:schemeClr val="tx1"/>
          </a:solidFill>
          <a:latin typeface="+mn-lt"/>
          <a:ea typeface="+mn-ea"/>
          <a:cs typeface="+mn-cs"/>
        </a:defRPr>
      </a:lvl8pPr>
      <a:lvl9pPr marL="3672848" indent="-216050" algn="l" defTabSz="432100" rtl="0" eaLnBrk="1" latinLnBrk="0" hangingPunct="1">
        <a:spcBef>
          <a:spcPct val="20000"/>
        </a:spcBef>
        <a:buFont typeface="Arial"/>
        <a:buChar char="•"/>
        <a:defRPr sz="1900" kern="1200">
          <a:solidFill>
            <a:schemeClr val="tx1"/>
          </a:solidFill>
          <a:latin typeface="+mn-lt"/>
          <a:ea typeface="+mn-ea"/>
          <a:cs typeface="+mn-cs"/>
        </a:defRPr>
      </a:lvl9pPr>
    </p:bodyStyle>
    <p:otherStyle>
      <a:defPPr>
        <a:defRPr lang="en-US"/>
      </a:defPPr>
      <a:lvl1pPr marL="0" algn="l" defTabSz="432100" rtl="0" eaLnBrk="1" latinLnBrk="0" hangingPunct="1">
        <a:defRPr sz="1700" kern="1200">
          <a:solidFill>
            <a:schemeClr val="tx1"/>
          </a:solidFill>
          <a:latin typeface="+mn-lt"/>
          <a:ea typeface="+mn-ea"/>
          <a:cs typeface="+mn-cs"/>
        </a:defRPr>
      </a:lvl1pPr>
      <a:lvl2pPr marL="432100" algn="l" defTabSz="432100" rtl="0" eaLnBrk="1" latinLnBrk="0" hangingPunct="1">
        <a:defRPr sz="1700" kern="1200">
          <a:solidFill>
            <a:schemeClr val="tx1"/>
          </a:solidFill>
          <a:latin typeface="+mn-lt"/>
          <a:ea typeface="+mn-ea"/>
          <a:cs typeface="+mn-cs"/>
        </a:defRPr>
      </a:lvl2pPr>
      <a:lvl3pPr marL="864199" algn="l" defTabSz="432100" rtl="0" eaLnBrk="1" latinLnBrk="0" hangingPunct="1">
        <a:defRPr sz="1700" kern="1200">
          <a:solidFill>
            <a:schemeClr val="tx1"/>
          </a:solidFill>
          <a:latin typeface="+mn-lt"/>
          <a:ea typeface="+mn-ea"/>
          <a:cs typeface="+mn-cs"/>
        </a:defRPr>
      </a:lvl3pPr>
      <a:lvl4pPr marL="1296299" algn="l" defTabSz="432100" rtl="0" eaLnBrk="1" latinLnBrk="0" hangingPunct="1">
        <a:defRPr sz="1700" kern="1200">
          <a:solidFill>
            <a:schemeClr val="tx1"/>
          </a:solidFill>
          <a:latin typeface="+mn-lt"/>
          <a:ea typeface="+mn-ea"/>
          <a:cs typeface="+mn-cs"/>
        </a:defRPr>
      </a:lvl4pPr>
      <a:lvl5pPr marL="1728399" algn="l" defTabSz="432100" rtl="0" eaLnBrk="1" latinLnBrk="0" hangingPunct="1">
        <a:defRPr sz="1700" kern="1200">
          <a:solidFill>
            <a:schemeClr val="tx1"/>
          </a:solidFill>
          <a:latin typeface="+mn-lt"/>
          <a:ea typeface="+mn-ea"/>
          <a:cs typeface="+mn-cs"/>
        </a:defRPr>
      </a:lvl5pPr>
      <a:lvl6pPr marL="2160499" algn="l" defTabSz="432100" rtl="0" eaLnBrk="1" latinLnBrk="0" hangingPunct="1">
        <a:defRPr sz="1700" kern="1200">
          <a:solidFill>
            <a:schemeClr val="tx1"/>
          </a:solidFill>
          <a:latin typeface="+mn-lt"/>
          <a:ea typeface="+mn-ea"/>
          <a:cs typeface="+mn-cs"/>
        </a:defRPr>
      </a:lvl6pPr>
      <a:lvl7pPr marL="2592598" algn="l" defTabSz="432100" rtl="0" eaLnBrk="1" latinLnBrk="0" hangingPunct="1">
        <a:defRPr sz="1700" kern="1200">
          <a:solidFill>
            <a:schemeClr val="tx1"/>
          </a:solidFill>
          <a:latin typeface="+mn-lt"/>
          <a:ea typeface="+mn-ea"/>
          <a:cs typeface="+mn-cs"/>
        </a:defRPr>
      </a:lvl7pPr>
      <a:lvl8pPr marL="3024698" algn="l" defTabSz="432100" rtl="0" eaLnBrk="1" latinLnBrk="0" hangingPunct="1">
        <a:defRPr sz="1700" kern="1200">
          <a:solidFill>
            <a:schemeClr val="tx1"/>
          </a:solidFill>
          <a:latin typeface="+mn-lt"/>
          <a:ea typeface="+mn-ea"/>
          <a:cs typeface="+mn-cs"/>
        </a:defRPr>
      </a:lvl8pPr>
      <a:lvl9pPr marL="3456798" algn="l" defTabSz="432100" rtl="0" eaLnBrk="1" latinLnBrk="0" hangingPunct="1">
        <a:defRPr sz="17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210" y="24033"/>
            <a:ext cx="8636342" cy="6469648"/>
          </a:xfrm>
          <a:prstGeom prst="rect">
            <a:avLst/>
          </a:prstGeom>
        </p:spPr>
      </p:pic>
      <p:sp>
        <p:nvSpPr>
          <p:cNvPr id="9" name="Title 1"/>
          <p:cNvSpPr txBox="1">
            <a:spLocks/>
          </p:cNvSpPr>
          <p:nvPr userDrawn="1"/>
        </p:nvSpPr>
        <p:spPr>
          <a:xfrm>
            <a:off x="648057" y="2014041"/>
            <a:ext cx="7344649" cy="2699089"/>
          </a:xfrm>
          <a:prstGeom prst="rect">
            <a:avLst/>
          </a:prstGeom>
        </p:spPr>
        <p:txBody>
          <a:bodyPr lIns="86420" tIns="43210" rIns="86420" bIns="43210"/>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GB" dirty="0">
                <a:solidFill>
                  <a:schemeClr val="bg1"/>
                </a:solidFill>
              </a:rPr>
              <a:t>Click to edit Master title style</a:t>
            </a:r>
            <a:endParaRPr lang="en-US" dirty="0">
              <a:solidFill>
                <a:schemeClr val="bg1"/>
              </a:solidFill>
            </a:endParaRPr>
          </a:p>
        </p:txBody>
      </p:sp>
    </p:spTree>
    <p:extLst>
      <p:ext uri="{BB962C8B-B14F-4D97-AF65-F5344CB8AC3E}">
        <p14:creationId xmlns:p14="http://schemas.microsoft.com/office/powerpoint/2010/main" val="3017127372"/>
      </p:ext>
    </p:extLst>
  </p:cSld>
  <p:clrMap bg1="lt1" tx1="dk1" bg2="lt2" tx2="dk2" accent1="accent1" accent2="accent2" accent3="accent3" accent4="accent4" accent5="accent5" accent6="accent6" hlink="hlink" folHlink="folHlink"/>
  <p:sldLayoutIdLst>
    <p:sldLayoutId id="2147483667" r:id="rId1"/>
  </p:sldLayoutIdLst>
  <p:txStyles>
    <p:titleStyle>
      <a:lvl1pPr algn="ctr" defTabSz="432100" rtl="0" eaLnBrk="1" latinLnBrk="0" hangingPunct="1">
        <a:spcBef>
          <a:spcPct val="0"/>
        </a:spcBef>
        <a:buNone/>
        <a:defRPr sz="4200" kern="1200">
          <a:solidFill>
            <a:schemeClr val="tx1"/>
          </a:solidFill>
          <a:latin typeface="+mj-lt"/>
          <a:ea typeface="+mj-ea"/>
          <a:cs typeface="+mj-cs"/>
        </a:defRPr>
      </a:lvl1pPr>
    </p:titleStyle>
    <p:bodyStyle>
      <a:lvl1pPr marL="324075" indent="-324075" algn="l" defTabSz="432100" rtl="0" eaLnBrk="1" latinLnBrk="0" hangingPunct="1">
        <a:spcBef>
          <a:spcPct val="20000"/>
        </a:spcBef>
        <a:buFont typeface="Arial"/>
        <a:buChar char="•"/>
        <a:defRPr sz="3000" kern="1200">
          <a:solidFill>
            <a:schemeClr val="tx1"/>
          </a:solidFill>
          <a:latin typeface="+mn-lt"/>
          <a:ea typeface="+mn-ea"/>
          <a:cs typeface="+mn-cs"/>
        </a:defRPr>
      </a:lvl1pPr>
      <a:lvl2pPr marL="702162" indent="-270062" algn="l" defTabSz="432100" rtl="0" eaLnBrk="1" latinLnBrk="0" hangingPunct="1">
        <a:spcBef>
          <a:spcPct val="20000"/>
        </a:spcBef>
        <a:buFont typeface="Arial"/>
        <a:buChar char="–"/>
        <a:defRPr sz="2600" kern="1200">
          <a:solidFill>
            <a:schemeClr val="tx1"/>
          </a:solidFill>
          <a:latin typeface="+mn-lt"/>
          <a:ea typeface="+mn-ea"/>
          <a:cs typeface="+mn-cs"/>
        </a:defRPr>
      </a:lvl2pPr>
      <a:lvl3pPr marL="1080249" indent="-216050" algn="l" defTabSz="432100" rtl="0" eaLnBrk="1" latinLnBrk="0" hangingPunct="1">
        <a:spcBef>
          <a:spcPct val="20000"/>
        </a:spcBef>
        <a:buFont typeface="Arial"/>
        <a:buChar char="•"/>
        <a:defRPr sz="2300" kern="1200">
          <a:solidFill>
            <a:schemeClr val="tx1"/>
          </a:solidFill>
          <a:latin typeface="+mn-lt"/>
          <a:ea typeface="+mn-ea"/>
          <a:cs typeface="+mn-cs"/>
        </a:defRPr>
      </a:lvl3pPr>
      <a:lvl4pPr marL="1512349" indent="-216050" algn="l" defTabSz="432100" rtl="0" eaLnBrk="1" latinLnBrk="0" hangingPunct="1">
        <a:spcBef>
          <a:spcPct val="20000"/>
        </a:spcBef>
        <a:buFont typeface="Arial"/>
        <a:buChar char="–"/>
        <a:defRPr sz="1900" kern="1200">
          <a:solidFill>
            <a:schemeClr val="tx1"/>
          </a:solidFill>
          <a:latin typeface="+mn-lt"/>
          <a:ea typeface="+mn-ea"/>
          <a:cs typeface="+mn-cs"/>
        </a:defRPr>
      </a:lvl4pPr>
      <a:lvl5pPr marL="1944449" indent="-216050" algn="l" defTabSz="432100" rtl="0" eaLnBrk="1" latinLnBrk="0" hangingPunct="1">
        <a:spcBef>
          <a:spcPct val="20000"/>
        </a:spcBef>
        <a:buFont typeface="Arial"/>
        <a:buChar char="»"/>
        <a:defRPr sz="1900" kern="1200">
          <a:solidFill>
            <a:schemeClr val="tx1"/>
          </a:solidFill>
          <a:latin typeface="+mn-lt"/>
          <a:ea typeface="+mn-ea"/>
          <a:cs typeface="+mn-cs"/>
        </a:defRPr>
      </a:lvl5pPr>
      <a:lvl6pPr marL="2376548" indent="-216050" algn="l" defTabSz="432100" rtl="0" eaLnBrk="1" latinLnBrk="0" hangingPunct="1">
        <a:spcBef>
          <a:spcPct val="20000"/>
        </a:spcBef>
        <a:buFont typeface="Arial"/>
        <a:buChar char="•"/>
        <a:defRPr sz="1900" kern="1200">
          <a:solidFill>
            <a:schemeClr val="tx1"/>
          </a:solidFill>
          <a:latin typeface="+mn-lt"/>
          <a:ea typeface="+mn-ea"/>
          <a:cs typeface="+mn-cs"/>
        </a:defRPr>
      </a:lvl6pPr>
      <a:lvl7pPr marL="2808648" indent="-216050" algn="l" defTabSz="432100" rtl="0" eaLnBrk="1" latinLnBrk="0" hangingPunct="1">
        <a:spcBef>
          <a:spcPct val="20000"/>
        </a:spcBef>
        <a:buFont typeface="Arial"/>
        <a:buChar char="•"/>
        <a:defRPr sz="1900" kern="1200">
          <a:solidFill>
            <a:schemeClr val="tx1"/>
          </a:solidFill>
          <a:latin typeface="+mn-lt"/>
          <a:ea typeface="+mn-ea"/>
          <a:cs typeface="+mn-cs"/>
        </a:defRPr>
      </a:lvl7pPr>
      <a:lvl8pPr marL="3240748" indent="-216050" algn="l" defTabSz="432100" rtl="0" eaLnBrk="1" latinLnBrk="0" hangingPunct="1">
        <a:spcBef>
          <a:spcPct val="20000"/>
        </a:spcBef>
        <a:buFont typeface="Arial"/>
        <a:buChar char="•"/>
        <a:defRPr sz="1900" kern="1200">
          <a:solidFill>
            <a:schemeClr val="tx1"/>
          </a:solidFill>
          <a:latin typeface="+mn-lt"/>
          <a:ea typeface="+mn-ea"/>
          <a:cs typeface="+mn-cs"/>
        </a:defRPr>
      </a:lvl8pPr>
      <a:lvl9pPr marL="3672848" indent="-216050" algn="l" defTabSz="432100" rtl="0" eaLnBrk="1" latinLnBrk="0" hangingPunct="1">
        <a:spcBef>
          <a:spcPct val="20000"/>
        </a:spcBef>
        <a:buFont typeface="Arial"/>
        <a:buChar char="•"/>
        <a:defRPr sz="1900" kern="1200">
          <a:solidFill>
            <a:schemeClr val="tx1"/>
          </a:solidFill>
          <a:latin typeface="+mn-lt"/>
          <a:ea typeface="+mn-ea"/>
          <a:cs typeface="+mn-cs"/>
        </a:defRPr>
      </a:lvl9pPr>
    </p:bodyStyle>
    <p:otherStyle>
      <a:defPPr>
        <a:defRPr lang="en-US"/>
      </a:defPPr>
      <a:lvl1pPr marL="0" algn="l" defTabSz="432100" rtl="0" eaLnBrk="1" latinLnBrk="0" hangingPunct="1">
        <a:defRPr sz="1700" kern="1200">
          <a:solidFill>
            <a:schemeClr val="tx1"/>
          </a:solidFill>
          <a:latin typeface="+mn-lt"/>
          <a:ea typeface="+mn-ea"/>
          <a:cs typeface="+mn-cs"/>
        </a:defRPr>
      </a:lvl1pPr>
      <a:lvl2pPr marL="432100" algn="l" defTabSz="432100" rtl="0" eaLnBrk="1" latinLnBrk="0" hangingPunct="1">
        <a:defRPr sz="1700" kern="1200">
          <a:solidFill>
            <a:schemeClr val="tx1"/>
          </a:solidFill>
          <a:latin typeface="+mn-lt"/>
          <a:ea typeface="+mn-ea"/>
          <a:cs typeface="+mn-cs"/>
        </a:defRPr>
      </a:lvl2pPr>
      <a:lvl3pPr marL="864199" algn="l" defTabSz="432100" rtl="0" eaLnBrk="1" latinLnBrk="0" hangingPunct="1">
        <a:defRPr sz="1700" kern="1200">
          <a:solidFill>
            <a:schemeClr val="tx1"/>
          </a:solidFill>
          <a:latin typeface="+mn-lt"/>
          <a:ea typeface="+mn-ea"/>
          <a:cs typeface="+mn-cs"/>
        </a:defRPr>
      </a:lvl3pPr>
      <a:lvl4pPr marL="1296299" algn="l" defTabSz="432100" rtl="0" eaLnBrk="1" latinLnBrk="0" hangingPunct="1">
        <a:defRPr sz="1700" kern="1200">
          <a:solidFill>
            <a:schemeClr val="tx1"/>
          </a:solidFill>
          <a:latin typeface="+mn-lt"/>
          <a:ea typeface="+mn-ea"/>
          <a:cs typeface="+mn-cs"/>
        </a:defRPr>
      </a:lvl4pPr>
      <a:lvl5pPr marL="1728399" algn="l" defTabSz="432100" rtl="0" eaLnBrk="1" latinLnBrk="0" hangingPunct="1">
        <a:defRPr sz="1700" kern="1200">
          <a:solidFill>
            <a:schemeClr val="tx1"/>
          </a:solidFill>
          <a:latin typeface="+mn-lt"/>
          <a:ea typeface="+mn-ea"/>
          <a:cs typeface="+mn-cs"/>
        </a:defRPr>
      </a:lvl5pPr>
      <a:lvl6pPr marL="2160499" algn="l" defTabSz="432100" rtl="0" eaLnBrk="1" latinLnBrk="0" hangingPunct="1">
        <a:defRPr sz="1700" kern="1200">
          <a:solidFill>
            <a:schemeClr val="tx1"/>
          </a:solidFill>
          <a:latin typeface="+mn-lt"/>
          <a:ea typeface="+mn-ea"/>
          <a:cs typeface="+mn-cs"/>
        </a:defRPr>
      </a:lvl6pPr>
      <a:lvl7pPr marL="2592598" algn="l" defTabSz="432100" rtl="0" eaLnBrk="1" latinLnBrk="0" hangingPunct="1">
        <a:defRPr sz="1700" kern="1200">
          <a:solidFill>
            <a:schemeClr val="tx1"/>
          </a:solidFill>
          <a:latin typeface="+mn-lt"/>
          <a:ea typeface="+mn-ea"/>
          <a:cs typeface="+mn-cs"/>
        </a:defRPr>
      </a:lvl7pPr>
      <a:lvl8pPr marL="3024698" algn="l" defTabSz="432100" rtl="0" eaLnBrk="1" latinLnBrk="0" hangingPunct="1">
        <a:defRPr sz="1700" kern="1200">
          <a:solidFill>
            <a:schemeClr val="tx1"/>
          </a:solidFill>
          <a:latin typeface="+mn-lt"/>
          <a:ea typeface="+mn-ea"/>
          <a:cs typeface="+mn-cs"/>
        </a:defRPr>
      </a:lvl8pPr>
      <a:lvl9pPr marL="3456798" algn="l" defTabSz="432100" rtl="0" eaLnBrk="1" latinLnBrk="0" hangingPunct="1">
        <a:defRPr sz="17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hyperlink" Target="https://kirklees.tal.net/vx/appcentre-ext/brand-4/candidate/so/pm/1/pl/4/opp/5331-Early-Years-SEND-Support-Portex-Teacher-2-Jobs/en-GB" TargetMode="Externa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hyperlink" Target="https://www.kirkleeslocaloffer.org.uk/senco-professional-information-and-resources-page/referral-forms/senco-referral-forms/" TargetMode="Externa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xml"/><Relationship Id="rId1" Type="http://schemas.openxmlformats.org/officeDocument/2006/relationships/slideLayout" Target="../slideLayouts/slideLayout4.xml"/><Relationship Id="rId4" Type="http://schemas.openxmlformats.org/officeDocument/2006/relationships/image" Target="../media/image16.png"/></Relationships>
</file>

<file path=ppt/slides/_rels/slide1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7.xml"/><Relationship Id="rId1" Type="http://schemas.openxmlformats.org/officeDocument/2006/relationships/slideLayout" Target="../slideLayouts/slideLayout4.xml"/><Relationship Id="rId4" Type="http://schemas.openxmlformats.org/officeDocument/2006/relationships/image" Target="../media/image16.png"/></Relationships>
</file>

<file path=ppt/slides/_rels/slide21.xml.rels><?xml version="1.0" encoding="UTF-8" standalone="yes"?>
<Relationships xmlns="http://schemas.openxmlformats.org/package/2006/relationships"><Relationship Id="rId3" Type="http://schemas.openxmlformats.org/officeDocument/2006/relationships/hyperlink" Target="mailto:Sharon.jagger@kirklees.gov.uk" TargetMode="External"/><Relationship Id="rId2" Type="http://schemas.openxmlformats.org/officeDocument/2006/relationships/hyperlink" Target="mailto:Dewsbury.psychology@Kirklees.gov.uk" TargetMode="Externa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3.xml.rels><?xml version="1.0" encoding="UTF-8" standalone="yes"?>
<Relationships xmlns="http://schemas.openxmlformats.org/package/2006/relationships"><Relationship Id="rId8" Type="http://schemas.openxmlformats.org/officeDocument/2006/relationships/diagramLayout" Target="../diagrams/layout2.xml"/><Relationship Id="rId3" Type="http://schemas.openxmlformats.org/officeDocument/2006/relationships/diagramLayout" Target="../diagrams/layout1.xml"/><Relationship Id="rId7" Type="http://schemas.openxmlformats.org/officeDocument/2006/relationships/diagramData" Target="../diagrams/data2.xml"/><Relationship Id="rId2" Type="http://schemas.openxmlformats.org/officeDocument/2006/relationships/diagramData" Target="../diagrams/data1.xml"/><Relationship Id="rId1" Type="http://schemas.openxmlformats.org/officeDocument/2006/relationships/slideLayout" Target="../slideLayouts/slideLayout12.xml"/><Relationship Id="rId6" Type="http://schemas.microsoft.com/office/2007/relationships/diagramDrawing" Target="../diagrams/drawing1.xml"/><Relationship Id="rId11" Type="http://schemas.microsoft.com/office/2007/relationships/diagramDrawing" Target="../diagrams/drawing2.xml"/><Relationship Id="rId5" Type="http://schemas.openxmlformats.org/officeDocument/2006/relationships/diagramColors" Target="../diagrams/colors1.xml"/><Relationship Id="rId10" Type="http://schemas.openxmlformats.org/officeDocument/2006/relationships/diagramColors" Target="../diagrams/colors2.xml"/><Relationship Id="rId4" Type="http://schemas.openxmlformats.org/officeDocument/2006/relationships/diagramQuickStyle" Target="../diagrams/quickStyle1.xml"/><Relationship Id="rId9" Type="http://schemas.openxmlformats.org/officeDocument/2006/relationships/diagramQuickStyle" Target="../diagrams/quickStyle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4.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2.xml"/><Relationship Id="rId5" Type="http://schemas.openxmlformats.org/officeDocument/2006/relationships/image" Target="../media/image23.jpeg"/><Relationship Id="rId4" Type="http://schemas.openxmlformats.org/officeDocument/2006/relationships/image" Target="../media/image22.jpeg"/></Relationships>
</file>

<file path=ppt/slides/_rels/slide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hyperlink" Target="https://kirkleesbusinesssolutions.uk/Page/13204" TargetMode="Externa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0.xml"/><Relationship Id="rId1" Type="http://schemas.openxmlformats.org/officeDocument/2006/relationships/slideLayout" Target="../slideLayouts/slideLayout3.xml"/><Relationship Id="rId6" Type="http://schemas.openxmlformats.org/officeDocument/2006/relationships/image" Target="../media/image29.svg"/><Relationship Id="rId5" Type="http://schemas.openxmlformats.org/officeDocument/2006/relationships/image" Target="../media/image28.png"/><Relationship Id="rId4" Type="http://schemas.openxmlformats.org/officeDocument/2006/relationships/image" Target="../media/image27.svg"/></Relationships>
</file>

<file path=ppt/slides/_rels/slide46.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5.xml"/></Relationships>
</file>

<file path=ppt/slides/_rels/slide50.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1.xml"/><Relationship Id="rId1" Type="http://schemas.openxmlformats.org/officeDocument/2006/relationships/slideLayout" Target="../slideLayouts/slideLayout9.xml"/><Relationship Id="rId4" Type="http://schemas.openxmlformats.org/officeDocument/2006/relationships/image" Target="../media/image35.PNG"/></Relationships>
</file>

<file path=ppt/slides/_rels/slide51.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3.xml"/><Relationship Id="rId1" Type="http://schemas.openxmlformats.org/officeDocument/2006/relationships/slideLayout" Target="../slideLayouts/slideLayout1.xml"/><Relationship Id="rId5" Type="http://schemas.openxmlformats.org/officeDocument/2006/relationships/image" Target="../media/image37.png"/><Relationship Id="rId4" Type="http://schemas.openxmlformats.org/officeDocument/2006/relationships/image" Target="../media/image36.png"/></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5618E1-3CF9-4065-B837-F3F4B514CB87}"/>
              </a:ext>
            </a:extLst>
          </p:cNvPr>
          <p:cNvSpPr>
            <a:spLocks noGrp="1"/>
          </p:cNvSpPr>
          <p:nvPr>
            <p:ph type="ctrTitle"/>
          </p:nvPr>
        </p:nvSpPr>
        <p:spPr>
          <a:xfrm>
            <a:off x="648057" y="422687"/>
            <a:ext cx="7344649" cy="1389718"/>
          </a:xfrm>
        </p:spPr>
        <p:txBody>
          <a:bodyPr/>
          <a:lstStyle/>
          <a:p>
            <a:r>
              <a:rPr lang="en-GB" dirty="0">
                <a:latin typeface="Comic Sans MS" panose="030F0702030302020204" pitchFamily="66" charset="0"/>
              </a:rPr>
              <a:t>Welcome to SENCoNet </a:t>
            </a:r>
            <a:br>
              <a:rPr lang="en-GB" dirty="0">
                <a:latin typeface="Comic Sans MS" panose="030F0702030302020204" pitchFamily="66" charset="0"/>
              </a:rPr>
            </a:br>
            <a:r>
              <a:rPr lang="en-GB" dirty="0">
                <a:latin typeface="Comic Sans MS" panose="030F0702030302020204" pitchFamily="66" charset="0"/>
              </a:rPr>
              <a:t>Spring 2022</a:t>
            </a:r>
            <a:br>
              <a:rPr lang="en-GB" dirty="0">
                <a:latin typeface="Comic Sans MS" panose="030F0702030302020204" pitchFamily="66" charset="0"/>
              </a:rPr>
            </a:br>
            <a:r>
              <a:rPr lang="en-GB" dirty="0">
                <a:latin typeface="Comic Sans MS" panose="030F0702030302020204" pitchFamily="66" charset="0"/>
              </a:rPr>
              <a:t>9:00 – 11:30</a:t>
            </a:r>
          </a:p>
        </p:txBody>
      </p:sp>
      <p:pic>
        <p:nvPicPr>
          <p:cNvPr id="4" name="Picture 3">
            <a:extLst>
              <a:ext uri="{FF2B5EF4-FFF2-40B4-BE49-F238E27FC236}">
                <a16:creationId xmlns:a16="http://schemas.microsoft.com/office/drawing/2014/main" id="{A4E8F01D-40CB-43B2-912E-ED91D410686B}"/>
              </a:ext>
            </a:extLst>
          </p:cNvPr>
          <p:cNvPicPr>
            <a:picLocks noChangeAspect="1"/>
          </p:cNvPicPr>
          <p:nvPr/>
        </p:nvPicPr>
        <p:blipFill>
          <a:blip r:embed="rId2"/>
          <a:stretch>
            <a:fillRect/>
          </a:stretch>
        </p:blipFill>
        <p:spPr>
          <a:xfrm>
            <a:off x="2485622" y="2683900"/>
            <a:ext cx="3669518" cy="2752138"/>
          </a:xfrm>
          <a:prstGeom prst="rect">
            <a:avLst/>
          </a:prstGeom>
        </p:spPr>
      </p:pic>
    </p:spTree>
    <p:extLst>
      <p:ext uri="{BB962C8B-B14F-4D97-AF65-F5344CB8AC3E}">
        <p14:creationId xmlns:p14="http://schemas.microsoft.com/office/powerpoint/2010/main" val="385470282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2038" y="234985"/>
            <a:ext cx="7776686" cy="671464"/>
          </a:xfrm>
        </p:spPr>
        <p:txBody>
          <a:bodyPr>
            <a:normAutofit/>
          </a:bodyPr>
          <a:lstStyle/>
          <a:p>
            <a:r>
              <a:rPr lang="en-GB" sz="3200" dirty="0"/>
              <a:t>Updates &amp; a New Name!  </a:t>
            </a:r>
          </a:p>
        </p:txBody>
      </p:sp>
      <p:sp>
        <p:nvSpPr>
          <p:cNvPr id="3" name="Content Placeholder 2"/>
          <p:cNvSpPr>
            <a:spLocks noGrp="1"/>
          </p:cNvSpPr>
          <p:nvPr>
            <p:ph idx="1"/>
          </p:nvPr>
        </p:nvSpPr>
        <p:spPr>
          <a:xfrm>
            <a:off x="95416" y="906449"/>
            <a:ext cx="8269356" cy="4842343"/>
          </a:xfrm>
        </p:spPr>
        <p:txBody>
          <a:bodyPr>
            <a:normAutofit/>
          </a:bodyPr>
          <a:lstStyle/>
          <a:p>
            <a:r>
              <a:rPr lang="en-GB" sz="1800" dirty="0"/>
              <a:t>EYSEN – now EYSEND  - single letter shift but significant also</a:t>
            </a:r>
          </a:p>
          <a:p>
            <a:r>
              <a:rPr lang="en-GB" sz="1800" dirty="0"/>
              <a:t>Referral form and linked materials in process of being changed </a:t>
            </a:r>
          </a:p>
          <a:p>
            <a:r>
              <a:rPr lang="en-GB" sz="1800" dirty="0"/>
              <a:t>Latest referral form on local offer:   </a:t>
            </a:r>
          </a:p>
          <a:p>
            <a:r>
              <a:rPr lang="en-GB" sz="1800" dirty="0"/>
              <a:t>https://www.kirkleeslocaloffer.org.uk/senco-professional-information-and-resources-page/referral-forms/senco-referral-forms/</a:t>
            </a:r>
          </a:p>
          <a:p>
            <a:r>
              <a:rPr lang="en-GB" sz="1800" dirty="0"/>
              <a:t>Referral surge evident -  212 referrals Autumn term 21   ( 149 Autumn 20) </a:t>
            </a:r>
          </a:p>
          <a:p>
            <a:r>
              <a:rPr lang="en-GB" sz="1800" dirty="0" err="1"/>
              <a:t>Portex</a:t>
            </a:r>
            <a:r>
              <a:rPr lang="en-GB" sz="1800" dirty="0"/>
              <a:t> Referrals ( EYSEND school based specialist teacher offer ) noticeably on the increase currently </a:t>
            </a:r>
          </a:p>
          <a:p>
            <a:r>
              <a:rPr lang="en-GB" sz="1800" dirty="0"/>
              <a:t>Increase in early identification of needs is occurring  with year on year increases on children in N1 &amp; N2 year groups. </a:t>
            </a:r>
          </a:p>
          <a:p>
            <a:r>
              <a:rPr lang="en-GB" sz="1800" dirty="0"/>
              <a:t>In acknowledgment of these increases and the trends emerging in terms of complexity of need in our schools  2 further </a:t>
            </a:r>
            <a:r>
              <a:rPr lang="en-GB" sz="1800" dirty="0" err="1"/>
              <a:t>Portex</a:t>
            </a:r>
            <a:r>
              <a:rPr lang="en-GB" sz="1800" dirty="0"/>
              <a:t> Teacher Posts are now out for recruitment  ( closing date March 6</a:t>
            </a:r>
            <a:r>
              <a:rPr lang="en-GB" sz="1800" baseline="30000" dirty="0"/>
              <a:t>th</a:t>
            </a:r>
            <a:r>
              <a:rPr lang="en-GB" sz="1800" dirty="0"/>
              <a:t> ) </a:t>
            </a:r>
          </a:p>
          <a:p>
            <a:r>
              <a:rPr lang="en-GB" sz="1800" u="sng" dirty="0">
                <a:solidFill>
                  <a:srgbClr val="0000FF"/>
                </a:solidFill>
                <a:effectLst/>
                <a:latin typeface="Calibri" panose="020F0502020204030204" pitchFamily="34" charset="0"/>
                <a:ea typeface="Calibri" panose="020F0502020204030204" pitchFamily="34" charset="0"/>
                <a:hlinkClick r:id="rId2"/>
              </a:rPr>
              <a:t>Early Years SEND Support - </a:t>
            </a:r>
            <a:r>
              <a:rPr lang="en-GB" sz="1800" u="sng" dirty="0" err="1">
                <a:solidFill>
                  <a:srgbClr val="0000FF"/>
                </a:solidFill>
                <a:effectLst/>
                <a:latin typeface="Calibri" panose="020F0502020204030204" pitchFamily="34" charset="0"/>
                <a:ea typeface="Calibri" panose="020F0502020204030204" pitchFamily="34" charset="0"/>
                <a:hlinkClick r:id="rId2"/>
              </a:rPr>
              <a:t>Portex</a:t>
            </a:r>
            <a:r>
              <a:rPr lang="en-GB" sz="1800" u="sng" dirty="0">
                <a:solidFill>
                  <a:srgbClr val="0000FF"/>
                </a:solidFill>
                <a:effectLst/>
                <a:latin typeface="Calibri" panose="020F0502020204030204" pitchFamily="34" charset="0"/>
                <a:ea typeface="Calibri" panose="020F0502020204030204" pitchFamily="34" charset="0"/>
                <a:hlinkClick r:id="rId2"/>
              </a:rPr>
              <a:t> Teacher - 2 Jobs - Kirklees Council (tal.net)</a:t>
            </a:r>
            <a:endParaRPr lang="en-GB" sz="1800" dirty="0"/>
          </a:p>
          <a:p>
            <a:endParaRPr lang="en-GB" sz="1800" dirty="0"/>
          </a:p>
          <a:p>
            <a:pPr marL="0" indent="0">
              <a:buNone/>
            </a:pPr>
            <a:endParaRPr lang="en-GB" dirty="0"/>
          </a:p>
          <a:p>
            <a:pPr marL="0" indent="0">
              <a:buNone/>
            </a:pPr>
            <a:endParaRPr lang="en-GB" dirty="0"/>
          </a:p>
          <a:p>
            <a:pPr marL="0" indent="0">
              <a:buNone/>
            </a:pPr>
            <a:endParaRPr lang="en-GB" dirty="0"/>
          </a:p>
          <a:p>
            <a:pPr marL="0" indent="0">
              <a:buNone/>
            </a:pPr>
            <a:endParaRPr lang="en-GB" dirty="0"/>
          </a:p>
          <a:p>
            <a:pPr marL="0" indent="0">
              <a:buNone/>
            </a:pPr>
            <a:endParaRPr lang="en-GB" dirty="0"/>
          </a:p>
        </p:txBody>
      </p:sp>
    </p:spTree>
    <p:extLst>
      <p:ext uri="{BB962C8B-B14F-4D97-AF65-F5344CB8AC3E}">
        <p14:creationId xmlns:p14="http://schemas.microsoft.com/office/powerpoint/2010/main" val="64604242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95130" y="318053"/>
            <a:ext cx="7358465" cy="826935"/>
          </a:xfrm>
        </p:spPr>
        <p:txBody>
          <a:bodyPr>
            <a:normAutofit/>
          </a:bodyPr>
          <a:lstStyle/>
          <a:p>
            <a:r>
              <a:rPr lang="en-GB" dirty="0"/>
              <a:t>SENDIF  ( SEND Inclusion Fund )</a:t>
            </a:r>
          </a:p>
        </p:txBody>
      </p:sp>
      <p:sp>
        <p:nvSpPr>
          <p:cNvPr id="3" name="Content Placeholder 2"/>
          <p:cNvSpPr>
            <a:spLocks noGrp="1"/>
          </p:cNvSpPr>
          <p:nvPr>
            <p:ph idx="1"/>
          </p:nvPr>
        </p:nvSpPr>
        <p:spPr>
          <a:xfrm>
            <a:off x="432038" y="1144988"/>
            <a:ext cx="7776686" cy="4476584"/>
          </a:xfrm>
        </p:spPr>
        <p:txBody>
          <a:bodyPr>
            <a:normAutofit fontScale="70000" lnSpcReduction="20000"/>
          </a:bodyPr>
          <a:lstStyle/>
          <a:p>
            <a:r>
              <a:rPr lang="en-GB" sz="3200" dirty="0">
                <a:hlinkClick r:id="rId2"/>
              </a:rPr>
              <a:t>https://www.kirkleeslocaloffer.org.uk/senco-professional-information-and-resources-page/referral-forms/senco-referral-forms/</a:t>
            </a:r>
            <a:endParaRPr lang="en-GB" sz="3200" dirty="0"/>
          </a:p>
          <a:p>
            <a:r>
              <a:rPr lang="en-GB" sz="3200" dirty="0"/>
              <a:t>Full SENDIF panels held termly . </a:t>
            </a:r>
          </a:p>
          <a:p>
            <a:r>
              <a:rPr lang="en-GB" sz="3200" dirty="0"/>
              <a:t>Next Full panel for new applications and requests for continuation of funding will be held on </a:t>
            </a:r>
            <a:r>
              <a:rPr lang="en-GB" sz="3200" b="1" dirty="0"/>
              <a:t>Tuesday March 8</a:t>
            </a:r>
            <a:r>
              <a:rPr lang="en-GB" sz="3200" b="1" baseline="30000" dirty="0"/>
              <a:t>th</a:t>
            </a:r>
            <a:r>
              <a:rPr lang="en-GB" sz="3200" b="1" dirty="0"/>
              <a:t>  Deadline for submissions Tuesday February 22</a:t>
            </a:r>
            <a:r>
              <a:rPr lang="en-GB" sz="3200" b="1" baseline="30000" dirty="0"/>
              <a:t>nd</a:t>
            </a:r>
            <a:r>
              <a:rPr lang="en-GB" sz="3200" b="1" dirty="0"/>
              <a:t> </a:t>
            </a:r>
          </a:p>
          <a:p>
            <a:r>
              <a:rPr lang="en-GB" sz="3200" dirty="0"/>
              <a:t>Continuation of funding requests are currently being managed through COVID response method.  Forms are sent to you with a code on for named child and inviting you to outline the impact of the funding </a:t>
            </a:r>
          </a:p>
          <a:p>
            <a:r>
              <a:rPr lang="en-GB" sz="3200" dirty="0"/>
              <a:t>Children new to setting or where needs escalate or change  between panels - New applications  will be looked at on a monthly basis .  First Early Years referral panel of the month </a:t>
            </a:r>
          </a:p>
          <a:p>
            <a:pPr marL="0" indent="0">
              <a:buNone/>
            </a:pPr>
            <a:endParaRPr lang="en-GB" dirty="0"/>
          </a:p>
          <a:p>
            <a:pPr>
              <a:buFont typeface="Wingdings" panose="05000000000000000000" pitchFamily="2" charset="2"/>
              <a:buChar char="Ø"/>
            </a:pPr>
            <a:endParaRPr lang="en-GB" dirty="0"/>
          </a:p>
          <a:p>
            <a:endParaRPr lang="en-GB" dirty="0"/>
          </a:p>
          <a:p>
            <a:pPr>
              <a:buFont typeface="Wingdings" panose="05000000000000000000" pitchFamily="2" charset="2"/>
              <a:buChar char="Ø"/>
            </a:pPr>
            <a:endParaRPr lang="en-GB" dirty="0"/>
          </a:p>
          <a:p>
            <a:endParaRPr lang="en-GB" dirty="0"/>
          </a:p>
        </p:txBody>
      </p:sp>
    </p:spTree>
    <p:extLst>
      <p:ext uri="{BB962C8B-B14F-4D97-AF65-F5344CB8AC3E}">
        <p14:creationId xmlns:p14="http://schemas.microsoft.com/office/powerpoint/2010/main" val="340371547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82400D-ACB1-4BCA-9CED-F8CBCA3F8721}"/>
              </a:ext>
            </a:extLst>
          </p:cNvPr>
          <p:cNvSpPr>
            <a:spLocks noGrp="1"/>
          </p:cNvSpPr>
          <p:nvPr>
            <p:ph type="title"/>
          </p:nvPr>
        </p:nvSpPr>
        <p:spPr>
          <a:xfrm>
            <a:off x="469127" y="294198"/>
            <a:ext cx="7684468" cy="842839"/>
          </a:xfrm>
        </p:spPr>
        <p:txBody>
          <a:bodyPr/>
          <a:lstStyle/>
          <a:p>
            <a:r>
              <a:rPr lang="en-GB" sz="3200" b="1" dirty="0"/>
              <a:t>Early Years EHC Paperwork &amp; New  EYFS </a:t>
            </a:r>
          </a:p>
        </p:txBody>
      </p:sp>
      <p:sp>
        <p:nvSpPr>
          <p:cNvPr id="3" name="Content Placeholder 2">
            <a:extLst>
              <a:ext uri="{FF2B5EF4-FFF2-40B4-BE49-F238E27FC236}">
                <a16:creationId xmlns:a16="http://schemas.microsoft.com/office/drawing/2014/main" id="{FB6E9D7E-5336-4046-A867-E3089CB19BA3}"/>
              </a:ext>
            </a:extLst>
          </p:cNvPr>
          <p:cNvSpPr>
            <a:spLocks noGrp="1"/>
          </p:cNvSpPr>
          <p:nvPr>
            <p:ph idx="1"/>
          </p:nvPr>
        </p:nvSpPr>
        <p:spPr>
          <a:xfrm>
            <a:off x="302150" y="1073426"/>
            <a:ext cx="7851445" cy="4635612"/>
          </a:xfrm>
        </p:spPr>
        <p:txBody>
          <a:bodyPr/>
          <a:lstStyle/>
          <a:p>
            <a:r>
              <a:rPr lang="en-GB" sz="2400" dirty="0"/>
              <a:t>EY EHC Request paperwork is being updated currently</a:t>
            </a:r>
          </a:p>
          <a:p>
            <a:r>
              <a:rPr lang="en-GB" sz="2400" dirty="0"/>
              <a:t>The Progress tracker linked to previous Development Matters to be replaced with a new:  </a:t>
            </a:r>
          </a:p>
          <a:p>
            <a:pPr marL="0" indent="0" algn="ctr">
              <a:buNone/>
            </a:pPr>
            <a:r>
              <a:rPr lang="en-GB" sz="2400" b="1" dirty="0"/>
              <a:t>Record of Developmental Progress</a:t>
            </a:r>
          </a:p>
          <a:p>
            <a:r>
              <a:rPr lang="en-GB" sz="2400" dirty="0"/>
              <a:t>This will allow you to identify the stage the  child is the child is working at according to the progression monitoring tool  you are using.  </a:t>
            </a:r>
          </a:p>
          <a:p>
            <a:r>
              <a:rPr lang="en-GB" sz="2400" dirty="0"/>
              <a:t>You will still  be asked to identify the developmental stage in months. There will be a place on the record for you to capture progress over time .  </a:t>
            </a:r>
          </a:p>
        </p:txBody>
      </p:sp>
    </p:spTree>
    <p:extLst>
      <p:ext uri="{BB962C8B-B14F-4D97-AF65-F5344CB8AC3E}">
        <p14:creationId xmlns:p14="http://schemas.microsoft.com/office/powerpoint/2010/main" val="275402801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5031C8-AE13-43BA-84D8-0FDED39F4214}"/>
              </a:ext>
            </a:extLst>
          </p:cNvPr>
          <p:cNvSpPr>
            <a:spLocks noGrp="1"/>
          </p:cNvSpPr>
          <p:nvPr>
            <p:ph type="title"/>
          </p:nvPr>
        </p:nvSpPr>
        <p:spPr>
          <a:xfrm>
            <a:off x="429371" y="302151"/>
            <a:ext cx="7724224" cy="938252"/>
          </a:xfrm>
        </p:spPr>
        <p:txBody>
          <a:bodyPr/>
          <a:lstStyle/>
          <a:p>
            <a:r>
              <a:rPr lang="en-GB" dirty="0"/>
              <a:t>Possible Progress Monitoring Tools for children with SEND     </a:t>
            </a:r>
            <a:br>
              <a:rPr lang="en-GB" dirty="0"/>
            </a:br>
            <a:endParaRPr lang="en-GB" dirty="0"/>
          </a:p>
        </p:txBody>
      </p:sp>
      <p:sp>
        <p:nvSpPr>
          <p:cNvPr id="3" name="Content Placeholder 2">
            <a:extLst>
              <a:ext uri="{FF2B5EF4-FFF2-40B4-BE49-F238E27FC236}">
                <a16:creationId xmlns:a16="http://schemas.microsoft.com/office/drawing/2014/main" id="{11B0C3A9-A655-4D1F-AB78-D608D51F429E}"/>
              </a:ext>
            </a:extLst>
          </p:cNvPr>
          <p:cNvSpPr>
            <a:spLocks noGrp="1"/>
          </p:cNvSpPr>
          <p:nvPr>
            <p:ph idx="1"/>
          </p:nvPr>
        </p:nvSpPr>
        <p:spPr>
          <a:xfrm>
            <a:off x="180329" y="1309077"/>
            <a:ext cx="7973265" cy="4320446"/>
          </a:xfrm>
        </p:spPr>
        <p:txBody>
          <a:bodyPr/>
          <a:lstStyle/>
          <a:p>
            <a:r>
              <a:rPr lang="en-GB" sz="2268" dirty="0">
                <a:highlight>
                  <a:srgbClr val="FFFF00"/>
                </a:highlight>
              </a:rPr>
              <a:t>Development Matters </a:t>
            </a:r>
            <a:r>
              <a:rPr lang="en-GB" sz="2268" dirty="0"/>
              <a:t>:   0-3 / 3-4 / Children in </a:t>
            </a:r>
            <a:r>
              <a:rPr lang="en-GB" sz="2268" dirty="0" err="1"/>
              <a:t>Yr</a:t>
            </a:r>
            <a:r>
              <a:rPr lang="en-GB" sz="2268" dirty="0"/>
              <a:t> R </a:t>
            </a:r>
          </a:p>
          <a:p>
            <a:pPr marL="0" indent="0">
              <a:buNone/>
            </a:pPr>
            <a:r>
              <a:rPr lang="en-GB" dirty="0"/>
              <a:t> </a:t>
            </a:r>
            <a:r>
              <a:rPr lang="en-GB" sz="1984" dirty="0"/>
              <a:t>– checkpoints ( 12, 15, 18 m, 2yrs , 3yrs, 4yrs) </a:t>
            </a:r>
          </a:p>
          <a:p>
            <a:r>
              <a:rPr lang="en-GB" sz="2268" dirty="0">
                <a:highlight>
                  <a:srgbClr val="FFFF00"/>
                </a:highlight>
              </a:rPr>
              <a:t>Birth to Five Matters</a:t>
            </a:r>
            <a:r>
              <a:rPr lang="en-GB" sz="2268" dirty="0"/>
              <a:t>:   Ranges 1-6 </a:t>
            </a:r>
          </a:p>
          <a:p>
            <a:pPr marL="0" indent="0">
              <a:buNone/>
            </a:pPr>
            <a:r>
              <a:rPr lang="en-GB" sz="1984" dirty="0"/>
              <a:t>( 0-6 , 6-12, 12-18, 18-24, 24-36, 26-48, 48-60, 60-71) </a:t>
            </a:r>
          </a:p>
          <a:p>
            <a:r>
              <a:rPr lang="en-GB" sz="2268" dirty="0">
                <a:highlight>
                  <a:srgbClr val="FFFF00"/>
                </a:highlight>
              </a:rPr>
              <a:t>Developmental Journal </a:t>
            </a:r>
            <a:r>
              <a:rPr lang="en-GB" sz="2268" dirty="0"/>
              <a:t>:  Steps 1 – 14 </a:t>
            </a:r>
          </a:p>
          <a:p>
            <a:r>
              <a:rPr lang="en-GB" sz="2268" dirty="0">
                <a:highlight>
                  <a:srgbClr val="FFFF00"/>
                </a:highlight>
              </a:rPr>
              <a:t>Leeds SENIT Developmental Journal </a:t>
            </a:r>
            <a:r>
              <a:rPr lang="en-GB" sz="2268" dirty="0"/>
              <a:t>: Steps 1:14 and aligned to new EYFS </a:t>
            </a:r>
          </a:p>
          <a:p>
            <a:r>
              <a:rPr lang="en-GB" sz="2268" dirty="0">
                <a:highlight>
                  <a:srgbClr val="FFFF00"/>
                </a:highlight>
              </a:rPr>
              <a:t>Derbyshire Celebratory Checkpoints </a:t>
            </a:r>
            <a:r>
              <a:rPr lang="en-GB" sz="2268" dirty="0"/>
              <a:t>: In line with new DM checkpoints </a:t>
            </a:r>
          </a:p>
          <a:p>
            <a:r>
              <a:rPr lang="en-GB" sz="2268" dirty="0"/>
              <a:t>( These will be posted on the Local Offer SENCO &amp; Professional area) </a:t>
            </a:r>
          </a:p>
          <a:p>
            <a:pPr marL="0" indent="0">
              <a:buNone/>
            </a:pPr>
            <a:endParaRPr lang="en-GB" sz="2268" dirty="0"/>
          </a:p>
        </p:txBody>
      </p:sp>
    </p:spTree>
    <p:extLst>
      <p:ext uri="{BB962C8B-B14F-4D97-AF65-F5344CB8AC3E}">
        <p14:creationId xmlns:p14="http://schemas.microsoft.com/office/powerpoint/2010/main" val="34428203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2038" y="262393"/>
            <a:ext cx="7776686" cy="654384"/>
          </a:xfrm>
        </p:spPr>
        <p:txBody>
          <a:bodyPr>
            <a:normAutofit fontScale="90000"/>
          </a:bodyPr>
          <a:lstStyle/>
          <a:p>
            <a:r>
              <a:rPr lang="en-GB" dirty="0"/>
              <a:t>EYSEN – Training updates</a:t>
            </a:r>
          </a:p>
        </p:txBody>
      </p:sp>
      <p:sp>
        <p:nvSpPr>
          <p:cNvPr id="3" name="Content Placeholder 2"/>
          <p:cNvSpPr>
            <a:spLocks noGrp="1"/>
          </p:cNvSpPr>
          <p:nvPr>
            <p:ph idx="1"/>
          </p:nvPr>
        </p:nvSpPr>
        <p:spPr>
          <a:xfrm>
            <a:off x="432038" y="1184744"/>
            <a:ext cx="7776686" cy="4389119"/>
          </a:xfrm>
        </p:spPr>
        <p:txBody>
          <a:bodyPr>
            <a:normAutofit fontScale="92500" lnSpcReduction="20000"/>
          </a:bodyPr>
          <a:lstStyle/>
          <a:p>
            <a:r>
              <a:rPr lang="en-GB" sz="2264" b="1" dirty="0"/>
              <a:t>Early Years Level 3 SENCO Award for PVI </a:t>
            </a:r>
            <a:r>
              <a:rPr lang="en-GB" sz="2264" dirty="0"/>
              <a:t>– 2</a:t>
            </a:r>
            <a:r>
              <a:rPr lang="en-GB" sz="2264" baseline="30000" dirty="0"/>
              <a:t>nd</a:t>
            </a:r>
            <a:r>
              <a:rPr lang="en-GB" sz="2264" dirty="0"/>
              <a:t>  cohort now qualified .  LA has trained 50 practitioners in PVI in this award.  Impact is being seen in terms of skills, core knowledge and increased confidence . Workforce development for the sector a key priority</a:t>
            </a:r>
          </a:p>
          <a:p>
            <a:endParaRPr lang="en-GB" sz="2264" b="1" dirty="0"/>
          </a:p>
          <a:p>
            <a:r>
              <a:rPr lang="en-GB" sz="2264" b="1" dirty="0"/>
              <a:t>Portage Training </a:t>
            </a:r>
            <a:r>
              <a:rPr lang="en-GB" sz="2264" dirty="0"/>
              <a:t>– targeted Portage workshops for school staff are about to be advertised  April 6</a:t>
            </a:r>
            <a:r>
              <a:rPr lang="en-GB" sz="2264" baseline="30000" dirty="0"/>
              <a:t>th</a:t>
            </a:r>
            <a:r>
              <a:rPr lang="en-GB" sz="2264" dirty="0"/>
              <a:t> , April 7</a:t>
            </a:r>
            <a:r>
              <a:rPr lang="en-GB" sz="2264" baseline="30000" dirty="0"/>
              <a:t>th</a:t>
            </a:r>
            <a:r>
              <a:rPr lang="en-GB" sz="2264" dirty="0"/>
              <a:t>   ( full days)</a:t>
            </a:r>
          </a:p>
          <a:p>
            <a:r>
              <a:rPr lang="en-GB" sz="2264" dirty="0"/>
              <a:t>May 10</a:t>
            </a:r>
            <a:r>
              <a:rPr lang="en-GB" sz="2264" baseline="30000" dirty="0"/>
              <a:t>th</a:t>
            </a:r>
            <a:r>
              <a:rPr lang="en-GB" sz="2264" dirty="0"/>
              <a:t>   ( half day) </a:t>
            </a:r>
          </a:p>
          <a:p>
            <a:r>
              <a:rPr lang="en-GB" sz="2264" dirty="0"/>
              <a:t>Must attend all 3 days to achieve  accreditation in Portage approach by  National Portage Association </a:t>
            </a:r>
          </a:p>
          <a:p>
            <a:r>
              <a:rPr lang="en-GB" sz="2264" dirty="0"/>
              <a:t>Approximate cost of between £100 / £140 pp. ( TBC)  </a:t>
            </a:r>
          </a:p>
          <a:p>
            <a:r>
              <a:rPr lang="en-GB" sz="2264" dirty="0"/>
              <a:t>Taking expressions of interest now . Booking via Business solution in due course. To be delivered at Empire House Dewsbury </a:t>
            </a:r>
          </a:p>
          <a:p>
            <a:endParaRPr lang="en-GB" sz="2264" dirty="0"/>
          </a:p>
          <a:p>
            <a:pPr marL="0" indent="0">
              <a:buNone/>
            </a:pPr>
            <a:endParaRPr lang="en-GB" dirty="0"/>
          </a:p>
        </p:txBody>
      </p:sp>
    </p:spTree>
    <p:extLst>
      <p:ext uri="{BB962C8B-B14F-4D97-AF65-F5344CB8AC3E}">
        <p14:creationId xmlns:p14="http://schemas.microsoft.com/office/powerpoint/2010/main" val="30645855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2038" y="238539"/>
            <a:ext cx="7776686" cy="654384"/>
          </a:xfrm>
        </p:spPr>
        <p:txBody>
          <a:bodyPr>
            <a:normAutofit fontScale="90000"/>
          </a:bodyPr>
          <a:lstStyle/>
          <a:p>
            <a:r>
              <a:rPr lang="en-GB" dirty="0"/>
              <a:t>EYSEN – Training updates</a:t>
            </a:r>
          </a:p>
        </p:txBody>
      </p:sp>
      <p:sp>
        <p:nvSpPr>
          <p:cNvPr id="3" name="Content Placeholder 2"/>
          <p:cNvSpPr>
            <a:spLocks noGrp="1"/>
          </p:cNvSpPr>
          <p:nvPr>
            <p:ph idx="1"/>
          </p:nvPr>
        </p:nvSpPr>
        <p:spPr>
          <a:xfrm>
            <a:off x="432038" y="1184744"/>
            <a:ext cx="7776686" cy="4492487"/>
          </a:xfrm>
        </p:spPr>
        <p:txBody>
          <a:bodyPr>
            <a:normAutofit/>
          </a:bodyPr>
          <a:lstStyle/>
          <a:p>
            <a:r>
              <a:rPr lang="en-GB" sz="2264" b="1" dirty="0"/>
              <a:t>Early Years Autism Education Trust Training </a:t>
            </a:r>
            <a:r>
              <a:rPr lang="en-GB" sz="2264" dirty="0"/>
              <a:t>– EYSEND are linking with CCI outreach to support the roll out of training to schools.  PVI offer has started. Central training on Business Solutions from the summer term ( Remote offer will be  monthly initially) </a:t>
            </a:r>
            <a:endParaRPr lang="en-GB" sz="2264" b="1" dirty="0"/>
          </a:p>
          <a:p>
            <a:r>
              <a:rPr lang="en-GB" sz="2264" b="1" dirty="0" err="1"/>
              <a:t>Portex</a:t>
            </a:r>
            <a:r>
              <a:rPr lang="en-GB" sz="2264" b="1" dirty="0"/>
              <a:t> Teacher Training Packages – </a:t>
            </a:r>
            <a:r>
              <a:rPr lang="en-GB" sz="2264" dirty="0"/>
              <a:t>We are in the process of piloting training linked to specific learning profiles / needs .  Initially training around the needs of pupils with Down Syndrome has been developed and is currently being evaluated with a view to central launch in due course. </a:t>
            </a:r>
          </a:p>
          <a:p>
            <a:r>
              <a:rPr lang="en-GB" sz="2264" b="1" dirty="0"/>
              <a:t>Dingley’s Promise Comic Relief Early Years Inclusion Project</a:t>
            </a:r>
          </a:p>
          <a:p>
            <a:pPr marL="0" indent="0">
              <a:buNone/>
            </a:pPr>
            <a:endParaRPr lang="en-GB" dirty="0"/>
          </a:p>
        </p:txBody>
      </p:sp>
    </p:spTree>
    <p:extLst>
      <p:ext uri="{BB962C8B-B14F-4D97-AF65-F5344CB8AC3E}">
        <p14:creationId xmlns:p14="http://schemas.microsoft.com/office/powerpoint/2010/main" val="308233803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42398" y="238539"/>
            <a:ext cx="5043431" cy="654384"/>
          </a:xfrm>
        </p:spPr>
        <p:txBody>
          <a:bodyPr>
            <a:normAutofit fontScale="90000"/>
          </a:bodyPr>
          <a:lstStyle/>
          <a:p>
            <a:pPr algn="l"/>
            <a:r>
              <a:rPr lang="en-GB" dirty="0"/>
              <a:t>0</a:t>
            </a:r>
          </a:p>
        </p:txBody>
      </p:sp>
      <p:sp>
        <p:nvSpPr>
          <p:cNvPr id="3" name="Content Placeholder 2"/>
          <p:cNvSpPr>
            <a:spLocks noGrp="1"/>
          </p:cNvSpPr>
          <p:nvPr>
            <p:ph idx="1"/>
          </p:nvPr>
        </p:nvSpPr>
        <p:spPr>
          <a:xfrm>
            <a:off x="432038" y="1184744"/>
            <a:ext cx="7776686" cy="4492487"/>
          </a:xfrm>
        </p:spPr>
        <p:txBody>
          <a:bodyPr>
            <a:normAutofit/>
          </a:bodyPr>
          <a:lstStyle/>
          <a:p>
            <a:pPr algn="l"/>
            <a:r>
              <a:rPr lang="en-GB" sz="2400" b="0" i="0" u="none" strike="noStrike" baseline="0" dirty="0">
                <a:solidFill>
                  <a:srgbClr val="4E8890"/>
                </a:solidFill>
                <a:latin typeface="Calibri-Light"/>
              </a:rPr>
              <a:t>Who are Dingley’s Promise? </a:t>
            </a:r>
          </a:p>
          <a:p>
            <a:pPr algn="l"/>
            <a:r>
              <a:rPr lang="en-GB" sz="2400" b="0" i="0" u="none" strike="noStrike" baseline="0" dirty="0">
                <a:solidFill>
                  <a:srgbClr val="404040"/>
                </a:solidFill>
                <a:latin typeface="Calibri" panose="020F0502020204030204" pitchFamily="34" charset="0"/>
              </a:rPr>
              <a:t>- Established 1983 by parents of children with SEND in</a:t>
            </a:r>
          </a:p>
          <a:p>
            <a:pPr algn="l"/>
            <a:r>
              <a:rPr lang="en-GB" sz="2400" b="0" i="0" u="none" strike="noStrike" baseline="0" dirty="0">
                <a:solidFill>
                  <a:srgbClr val="404040"/>
                </a:solidFill>
                <a:latin typeface="Calibri" panose="020F0502020204030204" pitchFamily="34" charset="0"/>
              </a:rPr>
              <a:t>Reading</a:t>
            </a:r>
          </a:p>
          <a:p>
            <a:pPr algn="l"/>
            <a:r>
              <a:rPr lang="en-GB" sz="2400" b="0" i="0" u="none" strike="noStrike" baseline="0" dirty="0">
                <a:solidFill>
                  <a:srgbClr val="404040"/>
                </a:solidFill>
                <a:latin typeface="Calibri" panose="020F0502020204030204" pitchFamily="34" charset="0"/>
              </a:rPr>
              <a:t>- Three specialist early years settings delivering learning</a:t>
            </a:r>
          </a:p>
          <a:p>
            <a:pPr algn="l"/>
            <a:r>
              <a:rPr lang="en-GB" sz="2400" b="0" i="0" u="none" strike="noStrike" baseline="0" dirty="0">
                <a:solidFill>
                  <a:srgbClr val="404040"/>
                </a:solidFill>
                <a:latin typeface="Calibri" panose="020F0502020204030204" pitchFamily="34" charset="0"/>
              </a:rPr>
              <a:t>through play</a:t>
            </a:r>
          </a:p>
          <a:p>
            <a:pPr algn="l"/>
            <a:r>
              <a:rPr lang="en-GB" sz="2400" b="0" i="0" u="none" strike="noStrike" baseline="0" dirty="0">
                <a:solidFill>
                  <a:srgbClr val="404040"/>
                </a:solidFill>
                <a:latin typeface="Calibri" panose="020F0502020204030204" pitchFamily="34" charset="0"/>
              </a:rPr>
              <a:t>- Family support &amp; outreach programme</a:t>
            </a:r>
          </a:p>
          <a:p>
            <a:pPr algn="l"/>
            <a:r>
              <a:rPr lang="en-GB" sz="2400" b="0" i="0" u="none" strike="noStrike" baseline="0" dirty="0">
                <a:solidFill>
                  <a:srgbClr val="404040"/>
                </a:solidFill>
                <a:latin typeface="Calibri" panose="020F0502020204030204" pitchFamily="34" charset="0"/>
              </a:rPr>
              <a:t>- Reach around 300 families directly annually</a:t>
            </a:r>
          </a:p>
          <a:p>
            <a:pPr algn="l"/>
            <a:r>
              <a:rPr lang="en-GB" sz="2400" b="0" i="0" u="none" strike="noStrike" baseline="0" dirty="0">
                <a:solidFill>
                  <a:srgbClr val="404040"/>
                </a:solidFill>
                <a:latin typeface="Calibri" panose="020F0502020204030204" pitchFamily="34" charset="0"/>
              </a:rPr>
              <a:t>- National training shortlisted 2020 Third Sector Impact</a:t>
            </a:r>
          </a:p>
          <a:p>
            <a:pPr algn="l"/>
            <a:r>
              <a:rPr lang="en-GB" sz="2400" b="0" i="0" u="none" strike="noStrike" baseline="0" dirty="0">
                <a:solidFill>
                  <a:srgbClr val="404040"/>
                </a:solidFill>
                <a:latin typeface="Calibri" panose="020F0502020204030204" pitchFamily="34" charset="0"/>
              </a:rPr>
              <a:t>Award</a:t>
            </a:r>
            <a:endParaRPr lang="en-GB" sz="2400" dirty="0"/>
          </a:p>
        </p:txBody>
      </p:sp>
      <p:pic>
        <p:nvPicPr>
          <p:cNvPr id="4" name="Picture 3">
            <a:extLst>
              <a:ext uri="{FF2B5EF4-FFF2-40B4-BE49-F238E27FC236}">
                <a16:creationId xmlns:a16="http://schemas.microsoft.com/office/drawing/2014/main" id="{E3F4D7AA-F128-48CC-BEE6-ACB953A44B7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16834" y="238539"/>
            <a:ext cx="4707171" cy="820959"/>
          </a:xfrm>
          <a:prstGeom prst="rect">
            <a:avLst/>
          </a:prstGeom>
        </p:spPr>
      </p:pic>
      <p:pic>
        <p:nvPicPr>
          <p:cNvPr id="5" name="Picture 4">
            <a:extLst>
              <a:ext uri="{FF2B5EF4-FFF2-40B4-BE49-F238E27FC236}">
                <a16:creationId xmlns:a16="http://schemas.microsoft.com/office/drawing/2014/main" id="{34106E01-9263-49EB-AD7F-8D780A5EF1B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885829" y="353681"/>
            <a:ext cx="904875" cy="904875"/>
          </a:xfrm>
          <a:prstGeom prst="rect">
            <a:avLst/>
          </a:prstGeom>
        </p:spPr>
      </p:pic>
    </p:spTree>
    <p:extLst>
      <p:ext uri="{BB962C8B-B14F-4D97-AF65-F5344CB8AC3E}">
        <p14:creationId xmlns:p14="http://schemas.microsoft.com/office/powerpoint/2010/main" val="390920152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2038" y="148701"/>
            <a:ext cx="7776686" cy="45719"/>
          </a:xfrm>
        </p:spPr>
        <p:txBody>
          <a:bodyPr>
            <a:normAutofit fontScale="90000"/>
          </a:bodyPr>
          <a:lstStyle/>
          <a:p>
            <a:endParaRPr lang="en-GB" sz="3200" dirty="0"/>
          </a:p>
        </p:txBody>
      </p:sp>
      <p:sp>
        <p:nvSpPr>
          <p:cNvPr id="3" name="Content Placeholder 2"/>
          <p:cNvSpPr>
            <a:spLocks noGrp="1"/>
          </p:cNvSpPr>
          <p:nvPr>
            <p:ph idx="1"/>
          </p:nvPr>
        </p:nvSpPr>
        <p:spPr>
          <a:xfrm>
            <a:off x="432038" y="1677725"/>
            <a:ext cx="7776686" cy="3999506"/>
          </a:xfrm>
        </p:spPr>
        <p:txBody>
          <a:bodyPr>
            <a:normAutofit/>
          </a:bodyPr>
          <a:lstStyle/>
          <a:p>
            <a:pPr algn="l"/>
            <a:r>
              <a:rPr lang="en-GB" sz="4400" b="0" i="0" u="none" strike="noStrike" baseline="0" dirty="0">
                <a:solidFill>
                  <a:srgbClr val="404040"/>
                </a:solidFill>
                <a:latin typeface="Calibri-Light"/>
              </a:rPr>
              <a:t>Why the Comic Relief bid?</a:t>
            </a:r>
          </a:p>
          <a:p>
            <a:pPr algn="l"/>
            <a:r>
              <a:rPr lang="en-GB" sz="2400" b="0" i="0" u="none" strike="noStrike" baseline="0" dirty="0" err="1">
                <a:solidFill>
                  <a:srgbClr val="1CAEE5"/>
                </a:solidFill>
                <a:latin typeface="Wingdings-Regular"/>
              </a:rPr>
              <a:t>Ø</a:t>
            </a:r>
            <a:r>
              <a:rPr lang="en-GB" sz="2400" b="0" i="0" u="none" strike="noStrike" baseline="0" dirty="0" err="1">
                <a:solidFill>
                  <a:srgbClr val="404040"/>
                </a:solidFill>
                <a:latin typeface="Calibri" panose="020F0502020204030204" pitchFamily="34" charset="0"/>
              </a:rPr>
              <a:t>Children</a:t>
            </a:r>
            <a:r>
              <a:rPr lang="en-GB" sz="2400" b="0" i="0" u="none" strike="noStrike" baseline="0" dirty="0">
                <a:solidFill>
                  <a:srgbClr val="404040"/>
                </a:solidFill>
                <a:latin typeface="Calibri" panose="020F0502020204030204" pitchFamily="34" charset="0"/>
              </a:rPr>
              <a:t> with SEND are not taking up early</a:t>
            </a:r>
          </a:p>
          <a:p>
            <a:pPr algn="l"/>
            <a:r>
              <a:rPr lang="en-GB" sz="2400" b="0" i="0" u="none" strike="noStrike" baseline="0" dirty="0">
                <a:solidFill>
                  <a:srgbClr val="404040"/>
                </a:solidFill>
                <a:latin typeface="Calibri" panose="020F0502020204030204" pitchFamily="34" charset="0"/>
              </a:rPr>
              <a:t>years and childcare to the same extent as</a:t>
            </a:r>
          </a:p>
          <a:p>
            <a:pPr algn="l"/>
            <a:r>
              <a:rPr lang="en-GB" sz="2400" b="0" i="0" u="none" strike="noStrike" baseline="0" dirty="0">
                <a:solidFill>
                  <a:srgbClr val="404040"/>
                </a:solidFill>
                <a:latin typeface="Calibri" panose="020F0502020204030204" pitchFamily="34" charset="0"/>
              </a:rPr>
              <a:t>their peers</a:t>
            </a:r>
          </a:p>
          <a:p>
            <a:pPr algn="l"/>
            <a:r>
              <a:rPr lang="en-GB" sz="2400" b="0" i="0" u="none" strike="noStrike" baseline="0" dirty="0" err="1">
                <a:solidFill>
                  <a:srgbClr val="1CAEE5"/>
                </a:solidFill>
                <a:latin typeface="Wingdings-Regular"/>
              </a:rPr>
              <a:t>Ø</a:t>
            </a:r>
            <a:r>
              <a:rPr lang="en-GB" sz="2400" b="0" i="0" u="none" strike="noStrike" baseline="0" dirty="0" err="1">
                <a:solidFill>
                  <a:srgbClr val="404040"/>
                </a:solidFill>
                <a:latin typeface="Calibri" panose="020F0502020204030204" pitchFamily="34" charset="0"/>
              </a:rPr>
              <a:t>There</a:t>
            </a:r>
            <a:r>
              <a:rPr lang="en-GB" sz="2400" b="0" i="0" u="none" strike="noStrike" baseline="0" dirty="0">
                <a:solidFill>
                  <a:srgbClr val="404040"/>
                </a:solidFill>
                <a:latin typeface="Calibri" panose="020F0502020204030204" pitchFamily="34" charset="0"/>
              </a:rPr>
              <a:t> is a shortage of inclusive places</a:t>
            </a:r>
          </a:p>
          <a:p>
            <a:pPr algn="l"/>
            <a:r>
              <a:rPr lang="en-GB" sz="2400" b="0" i="0" u="none" strike="noStrike" baseline="0" dirty="0" err="1">
                <a:solidFill>
                  <a:srgbClr val="1CAEE5"/>
                </a:solidFill>
                <a:latin typeface="Wingdings-Regular"/>
              </a:rPr>
              <a:t>Ø</a:t>
            </a:r>
            <a:r>
              <a:rPr lang="en-GB" sz="2400" b="0" i="0" u="none" strike="noStrike" baseline="0" dirty="0" err="1">
                <a:solidFill>
                  <a:srgbClr val="404040"/>
                </a:solidFill>
                <a:latin typeface="Calibri" panose="020F0502020204030204" pitchFamily="34" charset="0"/>
              </a:rPr>
              <a:t>Research</a:t>
            </a:r>
            <a:r>
              <a:rPr lang="en-GB" sz="2400" b="0" i="0" u="none" strike="noStrike" baseline="0" dirty="0">
                <a:solidFill>
                  <a:srgbClr val="404040"/>
                </a:solidFill>
                <a:latin typeface="Calibri" panose="020F0502020204030204" pitchFamily="34" charset="0"/>
              </a:rPr>
              <a:t> shows training and confidence</a:t>
            </a:r>
          </a:p>
          <a:p>
            <a:pPr algn="l"/>
            <a:r>
              <a:rPr lang="en-GB" sz="2400" b="0" i="0" u="none" strike="noStrike" baseline="0" dirty="0">
                <a:solidFill>
                  <a:srgbClr val="404040"/>
                </a:solidFill>
                <a:latin typeface="Calibri" panose="020F0502020204030204" pitchFamily="34" charset="0"/>
              </a:rPr>
              <a:t>are critical barriers</a:t>
            </a:r>
          </a:p>
          <a:p>
            <a:pPr algn="l"/>
            <a:r>
              <a:rPr lang="en-GB" sz="2400" b="0" i="0" u="none" strike="noStrike" baseline="0" dirty="0" err="1">
                <a:solidFill>
                  <a:srgbClr val="1CAEE5"/>
                </a:solidFill>
                <a:latin typeface="Wingdings-Regular"/>
              </a:rPr>
              <a:t>Ø</a:t>
            </a:r>
            <a:r>
              <a:rPr lang="en-GB" sz="2400" b="0" i="0" u="none" strike="noStrike" baseline="0" dirty="0" err="1">
                <a:solidFill>
                  <a:srgbClr val="404040"/>
                </a:solidFill>
                <a:latin typeface="Calibri" panose="020F0502020204030204" pitchFamily="34" charset="0"/>
              </a:rPr>
              <a:t>We</a:t>
            </a:r>
            <a:r>
              <a:rPr lang="en-GB" sz="2400" b="0" i="0" u="none" strike="noStrike" baseline="0" dirty="0">
                <a:solidFill>
                  <a:srgbClr val="404040"/>
                </a:solidFill>
                <a:latin typeface="Calibri" panose="020F0502020204030204" pitchFamily="34" charset="0"/>
              </a:rPr>
              <a:t> want to make a difference!</a:t>
            </a:r>
            <a:endParaRPr lang="en-GB" sz="2400" dirty="0"/>
          </a:p>
        </p:txBody>
      </p:sp>
      <p:pic>
        <p:nvPicPr>
          <p:cNvPr id="4" name="Picture 3">
            <a:extLst>
              <a:ext uri="{FF2B5EF4-FFF2-40B4-BE49-F238E27FC236}">
                <a16:creationId xmlns:a16="http://schemas.microsoft.com/office/drawing/2014/main" id="{B484C97B-D7F0-4691-A19B-7EA034689249}"/>
              </a:ext>
            </a:extLst>
          </p:cNvPr>
          <p:cNvPicPr>
            <a:picLocks noChangeAspect="1"/>
          </p:cNvPicPr>
          <p:nvPr/>
        </p:nvPicPr>
        <p:blipFill>
          <a:blip r:embed="rId3" cstate="print">
            <a:extLst>
              <a:ext uri="{28A0092B-C50C-407E-A947-70E740481C1C}">
                <a14:useLocalDpi xmlns:a14="http://schemas.microsoft.com/office/drawing/2010/main" val="0"/>
              </a:ext>
            </a:extLst>
          </a:blip>
          <a:srcRect t="29375" b="28750"/>
          <a:stretch>
            <a:fillRect/>
          </a:stretch>
        </p:blipFill>
        <p:spPr>
          <a:xfrm>
            <a:off x="2472857" y="148700"/>
            <a:ext cx="3880236" cy="1385901"/>
          </a:xfrm>
          <a:prstGeom prst="rect">
            <a:avLst/>
          </a:prstGeom>
        </p:spPr>
      </p:pic>
    </p:spTree>
    <p:extLst>
      <p:ext uri="{BB962C8B-B14F-4D97-AF65-F5344CB8AC3E}">
        <p14:creationId xmlns:p14="http://schemas.microsoft.com/office/powerpoint/2010/main" val="30467674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2038" y="238539"/>
            <a:ext cx="7776686" cy="45719"/>
          </a:xfrm>
        </p:spPr>
        <p:txBody>
          <a:bodyPr>
            <a:normAutofit fontScale="90000"/>
          </a:bodyPr>
          <a:lstStyle/>
          <a:p>
            <a:endParaRPr lang="en-GB" dirty="0"/>
          </a:p>
        </p:txBody>
      </p:sp>
      <p:sp>
        <p:nvSpPr>
          <p:cNvPr id="3" name="Content Placeholder 2"/>
          <p:cNvSpPr>
            <a:spLocks noGrp="1"/>
          </p:cNvSpPr>
          <p:nvPr>
            <p:ph idx="1"/>
          </p:nvPr>
        </p:nvSpPr>
        <p:spPr>
          <a:xfrm>
            <a:off x="432038" y="1184744"/>
            <a:ext cx="7776686" cy="4492487"/>
          </a:xfrm>
        </p:spPr>
        <p:txBody>
          <a:bodyPr>
            <a:normAutofit/>
          </a:bodyPr>
          <a:lstStyle/>
          <a:p>
            <a:pPr algn="l"/>
            <a:r>
              <a:rPr lang="en-GB" sz="4000" b="0" i="0" u="none" strike="noStrike" baseline="0" dirty="0">
                <a:solidFill>
                  <a:srgbClr val="000000"/>
                </a:solidFill>
                <a:latin typeface="Calibri-Light"/>
              </a:rPr>
              <a:t>The aim of the project is…</a:t>
            </a:r>
          </a:p>
          <a:p>
            <a:pPr algn="l"/>
            <a:r>
              <a:rPr lang="en-GB" sz="3200" b="0" i="0" u="none" strike="noStrike" baseline="0" dirty="0">
                <a:solidFill>
                  <a:srgbClr val="000000"/>
                </a:solidFill>
                <a:latin typeface="Calibri-Light"/>
              </a:rPr>
              <a:t>…</a:t>
            </a:r>
            <a:r>
              <a:rPr lang="en-GB" sz="3200" b="0" i="0" u="none" strike="noStrike" baseline="0" dirty="0">
                <a:solidFill>
                  <a:srgbClr val="404040"/>
                </a:solidFill>
                <a:latin typeface="Calibri-Light"/>
              </a:rPr>
              <a:t>to increase the number of young children</a:t>
            </a:r>
          </a:p>
          <a:p>
            <a:pPr algn="l"/>
            <a:r>
              <a:rPr lang="en-GB" sz="3200" b="0" i="0" u="none" strike="noStrike" baseline="0" dirty="0">
                <a:solidFill>
                  <a:srgbClr val="404040"/>
                </a:solidFill>
                <a:latin typeface="Calibri-Light"/>
              </a:rPr>
              <a:t>with SEND accessing early years and</a:t>
            </a:r>
          </a:p>
          <a:p>
            <a:pPr algn="l"/>
            <a:r>
              <a:rPr lang="en-GB" sz="3200" b="0" i="0" u="none" strike="noStrike" baseline="0" dirty="0">
                <a:solidFill>
                  <a:srgbClr val="404040"/>
                </a:solidFill>
                <a:latin typeface="Calibri-Light"/>
              </a:rPr>
              <a:t>childcare places through...</a:t>
            </a:r>
          </a:p>
          <a:p>
            <a:pPr algn="l"/>
            <a:r>
              <a:rPr lang="en-GB" sz="2400" b="0" i="0" u="none" strike="noStrike" baseline="0" dirty="0" err="1">
                <a:solidFill>
                  <a:srgbClr val="1CAEE5"/>
                </a:solidFill>
                <a:latin typeface="Wingdings-Regular"/>
              </a:rPr>
              <a:t>ü</a:t>
            </a:r>
            <a:r>
              <a:rPr lang="en-GB" sz="2400" b="0" i="0" u="none" strike="noStrike" baseline="0" dirty="0" err="1">
                <a:solidFill>
                  <a:srgbClr val="404040"/>
                </a:solidFill>
                <a:latin typeface="Calibri" panose="020F0502020204030204" pitchFamily="34" charset="0"/>
              </a:rPr>
              <a:t>Partnership</a:t>
            </a:r>
            <a:r>
              <a:rPr lang="en-GB" sz="2400" b="0" i="0" u="none" strike="noStrike" baseline="0" dirty="0">
                <a:solidFill>
                  <a:srgbClr val="404040"/>
                </a:solidFill>
                <a:latin typeface="Calibri" panose="020F0502020204030204" pitchFamily="34" charset="0"/>
              </a:rPr>
              <a:t> with Local Authorities</a:t>
            </a:r>
          </a:p>
          <a:p>
            <a:pPr algn="l"/>
            <a:r>
              <a:rPr lang="en-GB" sz="2400" b="0" i="0" u="none" strike="noStrike" baseline="0" dirty="0" err="1">
                <a:solidFill>
                  <a:srgbClr val="1CAEE5"/>
                </a:solidFill>
                <a:latin typeface="Wingdings-Regular"/>
              </a:rPr>
              <a:t>ü</a:t>
            </a:r>
            <a:r>
              <a:rPr lang="en-GB" sz="2400" b="0" i="0" u="none" strike="noStrike" baseline="0" dirty="0" err="1">
                <a:solidFill>
                  <a:srgbClr val="404040"/>
                </a:solidFill>
                <a:latin typeface="Calibri" panose="020F0502020204030204" pitchFamily="34" charset="0"/>
              </a:rPr>
              <a:t>Meaningful</a:t>
            </a:r>
            <a:r>
              <a:rPr lang="en-GB" sz="2400" b="0" i="0" u="none" strike="noStrike" baseline="0" dirty="0">
                <a:solidFill>
                  <a:srgbClr val="404040"/>
                </a:solidFill>
                <a:latin typeface="Calibri" panose="020F0502020204030204" pitchFamily="34" charset="0"/>
              </a:rPr>
              <a:t> Parental Engagement</a:t>
            </a:r>
          </a:p>
          <a:p>
            <a:pPr algn="l"/>
            <a:r>
              <a:rPr lang="en-GB" sz="2400" b="0" i="0" u="none" strike="noStrike" baseline="0" dirty="0" err="1">
                <a:solidFill>
                  <a:srgbClr val="1CAEE5"/>
                </a:solidFill>
                <a:latin typeface="Wingdings-Regular"/>
              </a:rPr>
              <a:t>ü</a:t>
            </a:r>
            <a:r>
              <a:rPr lang="en-GB" sz="2400" b="0" i="0" u="none" strike="noStrike" baseline="0" dirty="0" err="1">
                <a:solidFill>
                  <a:srgbClr val="404040"/>
                </a:solidFill>
                <a:latin typeface="Calibri" panose="020F0502020204030204" pitchFamily="34" charset="0"/>
              </a:rPr>
              <a:t>A</a:t>
            </a:r>
            <a:r>
              <a:rPr lang="en-GB" sz="2400" b="0" i="0" u="none" strike="noStrike" baseline="0" dirty="0">
                <a:solidFill>
                  <a:srgbClr val="404040"/>
                </a:solidFill>
                <a:latin typeface="Calibri" panose="020F0502020204030204" pitchFamily="34" charset="0"/>
              </a:rPr>
              <a:t> National Steering Group</a:t>
            </a:r>
          </a:p>
          <a:p>
            <a:pPr algn="l"/>
            <a:r>
              <a:rPr lang="en-GB" sz="2400" b="0" i="0" u="none" strike="noStrike" baseline="0" dirty="0" err="1">
                <a:solidFill>
                  <a:srgbClr val="1CAEE5"/>
                </a:solidFill>
                <a:latin typeface="Wingdings-Regular"/>
              </a:rPr>
              <a:t>ü</a:t>
            </a:r>
            <a:r>
              <a:rPr lang="en-GB" sz="2400" b="0" i="0" u="none" strike="noStrike" baseline="0" dirty="0" err="1">
                <a:solidFill>
                  <a:srgbClr val="404040"/>
                </a:solidFill>
                <a:latin typeface="Calibri" panose="020F0502020204030204" pitchFamily="34" charset="0"/>
              </a:rPr>
              <a:t>A</a:t>
            </a:r>
            <a:r>
              <a:rPr lang="en-GB" sz="2400" b="0" i="0" u="none" strike="noStrike" baseline="0" dirty="0">
                <a:solidFill>
                  <a:srgbClr val="404040"/>
                </a:solidFill>
                <a:latin typeface="Calibri" panose="020F0502020204030204" pitchFamily="34" charset="0"/>
              </a:rPr>
              <a:t> Comprehensive and extensive training offer</a:t>
            </a:r>
            <a:endParaRPr lang="en-GB" sz="2400" dirty="0"/>
          </a:p>
        </p:txBody>
      </p:sp>
      <p:pic>
        <p:nvPicPr>
          <p:cNvPr id="4" name="Picture 3">
            <a:extLst>
              <a:ext uri="{FF2B5EF4-FFF2-40B4-BE49-F238E27FC236}">
                <a16:creationId xmlns:a16="http://schemas.microsoft.com/office/drawing/2014/main" id="{21DD668C-9866-462B-A190-D5D0EF8A8F71}"/>
              </a:ext>
            </a:extLst>
          </p:cNvPr>
          <p:cNvPicPr>
            <a:picLocks noChangeAspect="1"/>
          </p:cNvPicPr>
          <p:nvPr/>
        </p:nvPicPr>
        <p:blipFill>
          <a:blip r:embed="rId3" cstate="print">
            <a:extLst>
              <a:ext uri="{28A0092B-C50C-407E-A947-70E740481C1C}">
                <a14:useLocalDpi xmlns:a14="http://schemas.microsoft.com/office/drawing/2010/main" val="0"/>
              </a:ext>
            </a:extLst>
          </a:blip>
          <a:srcRect t="29375" b="28750"/>
          <a:stretch>
            <a:fillRect/>
          </a:stretch>
        </p:blipFill>
        <p:spPr>
          <a:xfrm>
            <a:off x="2258171" y="77139"/>
            <a:ext cx="3824578" cy="1192530"/>
          </a:xfrm>
          <a:prstGeom prst="rect">
            <a:avLst/>
          </a:prstGeom>
        </p:spPr>
      </p:pic>
    </p:spTree>
    <p:extLst>
      <p:ext uri="{BB962C8B-B14F-4D97-AF65-F5344CB8AC3E}">
        <p14:creationId xmlns:p14="http://schemas.microsoft.com/office/powerpoint/2010/main" val="283959760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2038" y="238539"/>
            <a:ext cx="7776686" cy="654384"/>
          </a:xfrm>
        </p:spPr>
        <p:txBody>
          <a:bodyPr>
            <a:normAutofit fontScale="90000"/>
          </a:bodyPr>
          <a:lstStyle/>
          <a:p>
            <a:r>
              <a:rPr lang="en-GB" dirty="0"/>
              <a:t>Dingley’s Promise Project </a:t>
            </a:r>
          </a:p>
        </p:txBody>
      </p:sp>
      <p:sp>
        <p:nvSpPr>
          <p:cNvPr id="3" name="Content Placeholder 2"/>
          <p:cNvSpPr>
            <a:spLocks noGrp="1"/>
          </p:cNvSpPr>
          <p:nvPr>
            <p:ph idx="1"/>
          </p:nvPr>
        </p:nvSpPr>
        <p:spPr>
          <a:xfrm>
            <a:off x="432038" y="954158"/>
            <a:ext cx="7776686" cy="4723074"/>
          </a:xfrm>
        </p:spPr>
        <p:txBody>
          <a:bodyPr>
            <a:normAutofit fontScale="92500" lnSpcReduction="20000"/>
          </a:bodyPr>
          <a:lstStyle/>
          <a:p>
            <a:pPr algn="l"/>
            <a:r>
              <a:rPr lang="en-GB" sz="4300" b="0" i="0" u="none" strike="noStrike" baseline="0" dirty="0">
                <a:solidFill>
                  <a:srgbClr val="404040"/>
                </a:solidFill>
                <a:latin typeface="Calibri-Light"/>
              </a:rPr>
              <a:t>Skilling up the workforce through a</a:t>
            </a:r>
          </a:p>
          <a:p>
            <a:pPr algn="l"/>
            <a:r>
              <a:rPr lang="en-GB" sz="4300" b="0" i="0" u="none" strike="noStrike" baseline="0" dirty="0">
                <a:solidFill>
                  <a:srgbClr val="404040"/>
                </a:solidFill>
                <a:latin typeface="Calibri-Light"/>
              </a:rPr>
              <a:t>comprehensive and extensive training offer</a:t>
            </a:r>
          </a:p>
          <a:p>
            <a:pPr algn="l"/>
            <a:r>
              <a:rPr lang="en-GB" sz="2400" b="0" i="0" u="none" strike="noStrike" baseline="0" dirty="0">
                <a:solidFill>
                  <a:srgbClr val="404040"/>
                </a:solidFill>
                <a:latin typeface="Calibri" panose="020F0502020204030204" pitchFamily="34" charset="0"/>
              </a:rPr>
              <a:t>Online training for </a:t>
            </a:r>
            <a:r>
              <a:rPr lang="en-GB" sz="2400" b="1" i="0" u="none" strike="noStrike" baseline="0" dirty="0">
                <a:solidFill>
                  <a:srgbClr val="404040"/>
                </a:solidFill>
                <a:latin typeface="Calibri-Bold"/>
              </a:rPr>
              <a:t>the whole early year's </a:t>
            </a:r>
            <a:r>
              <a:rPr lang="en-GB" sz="2400" b="0" i="0" u="none" strike="noStrike" baseline="0" dirty="0">
                <a:solidFill>
                  <a:srgbClr val="404040"/>
                </a:solidFill>
                <a:latin typeface="Calibri" panose="020F0502020204030204" pitchFamily="34" charset="0"/>
              </a:rPr>
              <a:t>workforce</a:t>
            </a:r>
          </a:p>
          <a:p>
            <a:pPr algn="l"/>
            <a:r>
              <a:rPr lang="en-GB" sz="2400" b="0" i="0" u="none" strike="noStrike" baseline="0" dirty="0">
                <a:solidFill>
                  <a:srgbClr val="404040"/>
                </a:solidFill>
                <a:latin typeface="Calibri" panose="020F0502020204030204" pitchFamily="34" charset="0"/>
              </a:rPr>
              <a:t>10 courses in total with 2 in year one:</a:t>
            </a:r>
          </a:p>
          <a:p>
            <a:pPr algn="l"/>
            <a:r>
              <a:rPr lang="en-GB" sz="2400" b="0" i="0" u="none" strike="noStrike" baseline="0" dirty="0" err="1">
                <a:solidFill>
                  <a:srgbClr val="1CAEE5"/>
                </a:solidFill>
                <a:latin typeface="Wingdings-Regular"/>
              </a:rPr>
              <a:t>Ø</a:t>
            </a:r>
            <a:r>
              <a:rPr lang="en-GB" sz="2400" b="0" i="0" u="none" strike="noStrike" baseline="0" dirty="0" err="1">
                <a:solidFill>
                  <a:srgbClr val="404040"/>
                </a:solidFill>
                <a:latin typeface="Calibri" panose="020F0502020204030204" pitchFamily="34" charset="0"/>
              </a:rPr>
              <a:t>Introduction</a:t>
            </a:r>
            <a:r>
              <a:rPr lang="en-GB" sz="2400" b="0" i="0" u="none" strike="noStrike" baseline="0" dirty="0">
                <a:solidFill>
                  <a:srgbClr val="404040"/>
                </a:solidFill>
                <a:latin typeface="Calibri" panose="020F0502020204030204" pitchFamily="34" charset="0"/>
              </a:rPr>
              <a:t> To Early Years Inclusive Practice</a:t>
            </a:r>
          </a:p>
          <a:p>
            <a:pPr algn="l"/>
            <a:r>
              <a:rPr lang="en-GB" sz="2400" b="0" i="0" u="none" strike="noStrike" baseline="0" dirty="0" err="1">
                <a:solidFill>
                  <a:srgbClr val="1CAEE5"/>
                </a:solidFill>
                <a:latin typeface="Wingdings-Regular"/>
              </a:rPr>
              <a:t>Ø</a:t>
            </a:r>
            <a:r>
              <a:rPr lang="en-GB" sz="2400" b="0" i="0" u="none" strike="noStrike" baseline="0" dirty="0" err="1">
                <a:solidFill>
                  <a:srgbClr val="404040"/>
                </a:solidFill>
                <a:latin typeface="Calibri" panose="020F0502020204030204" pitchFamily="34" charset="0"/>
              </a:rPr>
              <a:t>Early</a:t>
            </a:r>
            <a:r>
              <a:rPr lang="en-GB" sz="2400" b="0" i="0" u="none" strike="noStrike" baseline="0" dirty="0">
                <a:solidFill>
                  <a:srgbClr val="404040"/>
                </a:solidFill>
                <a:latin typeface="Calibri" panose="020F0502020204030204" pitchFamily="34" charset="0"/>
              </a:rPr>
              <a:t> Years SEND Transitions</a:t>
            </a:r>
          </a:p>
          <a:p>
            <a:pPr algn="l"/>
            <a:r>
              <a:rPr lang="en-GB" sz="2400" b="0" i="0" u="none" strike="noStrike" baseline="0" dirty="0">
                <a:solidFill>
                  <a:srgbClr val="404040"/>
                </a:solidFill>
                <a:latin typeface="Calibri" panose="020F0502020204030204" pitchFamily="34" charset="0"/>
              </a:rPr>
              <a:t>Next two courses will be on:</a:t>
            </a:r>
          </a:p>
          <a:p>
            <a:pPr algn="l"/>
            <a:r>
              <a:rPr lang="en-GB" sz="2400" b="0" i="0" u="none" strike="noStrike" baseline="0" dirty="0" err="1">
                <a:solidFill>
                  <a:srgbClr val="1CAEE5"/>
                </a:solidFill>
                <a:latin typeface="Wingdings-Regular"/>
              </a:rPr>
              <a:t>Ø</a:t>
            </a:r>
            <a:r>
              <a:rPr lang="en-GB" sz="2400" b="0" i="0" u="none" strike="noStrike" baseline="0" dirty="0" err="1">
                <a:solidFill>
                  <a:srgbClr val="404040"/>
                </a:solidFill>
                <a:latin typeface="Calibri" panose="020F0502020204030204" pitchFamily="34" charset="0"/>
              </a:rPr>
              <a:t>Managing</a:t>
            </a:r>
            <a:r>
              <a:rPr lang="en-GB" sz="2400" b="0" i="0" u="none" strike="noStrike" baseline="0" dirty="0">
                <a:solidFill>
                  <a:srgbClr val="404040"/>
                </a:solidFill>
                <a:latin typeface="Calibri" panose="020F0502020204030204" pitchFamily="34" charset="0"/>
              </a:rPr>
              <a:t> Behaviours that Challenge</a:t>
            </a:r>
          </a:p>
          <a:p>
            <a:pPr algn="l"/>
            <a:r>
              <a:rPr lang="en-GB" sz="2400" b="0" i="0" u="none" strike="noStrike" baseline="0" dirty="0" err="1">
                <a:solidFill>
                  <a:srgbClr val="1CAEE5"/>
                </a:solidFill>
                <a:latin typeface="Wingdings-Regular"/>
              </a:rPr>
              <a:t>Ø</a:t>
            </a:r>
            <a:r>
              <a:rPr lang="en-GB" sz="2400" b="0" i="0" u="none" strike="noStrike" baseline="0" dirty="0" err="1">
                <a:solidFill>
                  <a:srgbClr val="404040"/>
                </a:solidFill>
                <a:latin typeface="Calibri" panose="020F0502020204030204" pitchFamily="34" charset="0"/>
              </a:rPr>
              <a:t>Having</a:t>
            </a:r>
            <a:r>
              <a:rPr lang="en-GB" sz="2400" b="0" i="0" u="none" strike="noStrike" baseline="0" dirty="0">
                <a:solidFill>
                  <a:srgbClr val="404040"/>
                </a:solidFill>
                <a:latin typeface="Calibri" panose="020F0502020204030204" pitchFamily="34" charset="0"/>
              </a:rPr>
              <a:t> Difficult Conversations with Families</a:t>
            </a:r>
          </a:p>
          <a:p>
            <a:pPr algn="l"/>
            <a:r>
              <a:rPr lang="en-GB" sz="2400" b="0" i="0" u="none" strike="noStrike" baseline="0" dirty="0">
                <a:solidFill>
                  <a:srgbClr val="404040"/>
                </a:solidFill>
                <a:latin typeface="Calibri" panose="020F0502020204030204" pitchFamily="34" charset="0"/>
              </a:rPr>
              <a:t>Further 6 courses to be developed according to need.</a:t>
            </a:r>
            <a:endParaRPr lang="en-GB" sz="2400" dirty="0"/>
          </a:p>
        </p:txBody>
      </p:sp>
    </p:spTree>
    <p:extLst>
      <p:ext uri="{BB962C8B-B14F-4D97-AF65-F5344CB8AC3E}">
        <p14:creationId xmlns:p14="http://schemas.microsoft.com/office/powerpoint/2010/main" val="420765150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a:extLst>
              <a:ext uri="{FF2B5EF4-FFF2-40B4-BE49-F238E27FC236}">
                <a16:creationId xmlns:a16="http://schemas.microsoft.com/office/drawing/2014/main" id="{9142B4F3-874F-409F-A9E6-2E84D022B522}"/>
              </a:ext>
            </a:extLst>
          </p:cNvPr>
          <p:cNvGraphicFramePr>
            <a:graphicFrameLocks noGrp="1"/>
          </p:cNvGraphicFramePr>
          <p:nvPr>
            <p:extLst>
              <p:ext uri="{D42A27DB-BD31-4B8C-83A1-F6EECF244321}">
                <p14:modId xmlns:p14="http://schemas.microsoft.com/office/powerpoint/2010/main" val="4016559591"/>
              </p:ext>
            </p:extLst>
          </p:nvPr>
        </p:nvGraphicFramePr>
        <p:xfrm>
          <a:off x="270456" y="795415"/>
          <a:ext cx="8293995" cy="5013590"/>
        </p:xfrm>
        <a:graphic>
          <a:graphicData uri="http://schemas.openxmlformats.org/drawingml/2006/table">
            <a:tbl>
              <a:tblPr firstRow="1" firstCol="1" bandRow="1">
                <a:tableStyleId>{5C22544A-7EE6-4342-B048-85BDC9FD1C3A}</a:tableStyleId>
              </a:tblPr>
              <a:tblGrid>
                <a:gridCol w="1435961">
                  <a:extLst>
                    <a:ext uri="{9D8B030D-6E8A-4147-A177-3AD203B41FA5}">
                      <a16:colId xmlns:a16="http://schemas.microsoft.com/office/drawing/2014/main" val="1547344229"/>
                    </a:ext>
                  </a:extLst>
                </a:gridCol>
                <a:gridCol w="3228682">
                  <a:extLst>
                    <a:ext uri="{9D8B030D-6E8A-4147-A177-3AD203B41FA5}">
                      <a16:colId xmlns:a16="http://schemas.microsoft.com/office/drawing/2014/main" val="4171314883"/>
                    </a:ext>
                  </a:extLst>
                </a:gridCol>
                <a:gridCol w="3629352">
                  <a:extLst>
                    <a:ext uri="{9D8B030D-6E8A-4147-A177-3AD203B41FA5}">
                      <a16:colId xmlns:a16="http://schemas.microsoft.com/office/drawing/2014/main" val="3496132929"/>
                    </a:ext>
                  </a:extLst>
                </a:gridCol>
              </a:tblGrid>
              <a:tr h="456049">
                <a:tc>
                  <a:txBody>
                    <a:bodyPr/>
                    <a:lstStyle/>
                    <a:p>
                      <a:r>
                        <a:rPr lang="en-GB" sz="1400" dirty="0">
                          <a:effectLst/>
                        </a:rPr>
                        <a:t>Time slot</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r>
                        <a:rPr lang="en-GB" sz="1400" dirty="0">
                          <a:effectLst/>
                        </a:rPr>
                        <a:t>Item</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r>
                        <a:rPr lang="en-GB" sz="1400" dirty="0">
                          <a:effectLst/>
                        </a:rPr>
                        <a:t>Delivery</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822822220"/>
                  </a:ext>
                </a:extLst>
              </a:tr>
              <a:tr h="390899">
                <a:tc>
                  <a:txBody>
                    <a:bodyPr/>
                    <a:lstStyle/>
                    <a:p>
                      <a:r>
                        <a:rPr lang="en-GB" sz="1200" dirty="0">
                          <a:effectLst/>
                        </a:rPr>
                        <a:t>9:00 </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r>
                        <a:rPr lang="en-GB" sz="2400" dirty="0">
                          <a:effectLst/>
                          <a:latin typeface="Comic Sans MS" panose="030F0702030302020204" pitchFamily="66" charset="0"/>
                        </a:rPr>
                        <a:t>Welcome </a:t>
                      </a:r>
                      <a:endParaRPr lang="en-GB" sz="2400" dirty="0">
                        <a:effectLst/>
                        <a:latin typeface="Comic Sans MS" panose="030F0702030302020204" pitchFamily="66" charset="0"/>
                        <a:ea typeface="Calibri" panose="020F0502020204030204" pitchFamily="34" charset="0"/>
                        <a:cs typeface="Times New Roman" panose="02020603050405020304" pitchFamily="18" charset="0"/>
                      </a:endParaRPr>
                    </a:p>
                  </a:txBody>
                  <a:tcPr marL="68580" marR="68580" marT="0" marB="0"/>
                </a:tc>
                <a:tc>
                  <a:txBody>
                    <a:bodyPr/>
                    <a:lstStyle/>
                    <a:p>
                      <a:r>
                        <a:rPr lang="en-GB" sz="2400" dirty="0">
                          <a:effectLst/>
                          <a:latin typeface="Comic Sans MS" panose="030F0702030302020204" pitchFamily="66" charset="0"/>
                        </a:rPr>
                        <a:t>Sarah Grant</a:t>
                      </a:r>
                      <a:endParaRPr lang="en-GB" sz="2400" dirty="0">
                        <a:effectLst/>
                        <a:latin typeface="Comic Sans MS" panose="030F0702030302020204" pitchFamily="66"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821784394"/>
                  </a:ext>
                </a:extLst>
              </a:tr>
              <a:tr h="620281">
                <a:tc>
                  <a:txBody>
                    <a:bodyPr/>
                    <a:lstStyle/>
                    <a:p>
                      <a:r>
                        <a:rPr lang="en-GB" sz="1200" dirty="0">
                          <a:effectLst/>
                        </a:rPr>
                        <a:t>9:10</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r>
                        <a:rPr lang="en-GB" sz="2400" dirty="0">
                          <a:effectLst/>
                          <a:latin typeface="Comic Sans MS" panose="030F0702030302020204" pitchFamily="66" charset="0"/>
                        </a:rPr>
                        <a:t>Tracking progress in the early years</a:t>
                      </a:r>
                      <a:endParaRPr lang="en-GB" sz="2400" dirty="0">
                        <a:effectLst/>
                        <a:latin typeface="Comic Sans MS" panose="030F0702030302020204" pitchFamily="66" charset="0"/>
                        <a:ea typeface="Calibri" panose="020F0502020204030204" pitchFamily="34" charset="0"/>
                        <a:cs typeface="Times New Roman" panose="02020603050405020304" pitchFamily="18" charset="0"/>
                      </a:endParaRPr>
                    </a:p>
                  </a:txBody>
                  <a:tcPr marL="68580" marR="68580" marT="0" marB="0"/>
                </a:tc>
                <a:tc>
                  <a:txBody>
                    <a:bodyPr/>
                    <a:lstStyle/>
                    <a:p>
                      <a:r>
                        <a:rPr lang="en-GB" sz="2400" dirty="0">
                          <a:effectLst/>
                          <a:latin typeface="Comic Sans MS" panose="030F0702030302020204" pitchFamily="66" charset="0"/>
                        </a:rPr>
                        <a:t>Sharon Jagger</a:t>
                      </a:r>
                      <a:endParaRPr lang="en-GB" sz="2400" dirty="0">
                        <a:effectLst/>
                        <a:latin typeface="Comic Sans MS" panose="030F0702030302020204" pitchFamily="66"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003521790"/>
                  </a:ext>
                </a:extLst>
              </a:tr>
              <a:tr h="620281">
                <a:tc>
                  <a:txBody>
                    <a:bodyPr/>
                    <a:lstStyle/>
                    <a:p>
                      <a:r>
                        <a:rPr lang="en-GB" sz="1200" dirty="0">
                          <a:effectLst/>
                        </a:rPr>
                        <a:t>9:20</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r>
                        <a:rPr lang="en-GB" sz="2400" dirty="0">
                          <a:effectLst/>
                          <a:latin typeface="Comic Sans MS" panose="030F0702030302020204" pitchFamily="66" charset="0"/>
                        </a:rPr>
                        <a:t>LA Up-dates</a:t>
                      </a:r>
                      <a:endParaRPr lang="en-GB" sz="2400" dirty="0">
                        <a:effectLst/>
                        <a:latin typeface="Comic Sans MS" panose="030F0702030302020204" pitchFamily="66" charset="0"/>
                        <a:ea typeface="Calibri" panose="020F0502020204030204" pitchFamily="34" charset="0"/>
                        <a:cs typeface="Times New Roman" panose="02020603050405020304" pitchFamily="18" charset="0"/>
                      </a:endParaRPr>
                    </a:p>
                  </a:txBody>
                  <a:tcPr marL="68580" marR="68580" marT="0" marB="0"/>
                </a:tc>
                <a:tc>
                  <a:txBody>
                    <a:bodyPr/>
                    <a:lstStyle/>
                    <a:p>
                      <a:r>
                        <a:rPr lang="en-GB" sz="2400" dirty="0">
                          <a:effectLst/>
                          <a:latin typeface="Comic Sans MS" panose="030F0702030302020204" pitchFamily="66" charset="0"/>
                        </a:rPr>
                        <a:t>Kelsey Clark-Davies</a:t>
                      </a:r>
                      <a:endParaRPr lang="en-GB" sz="2400" dirty="0">
                        <a:effectLst/>
                        <a:latin typeface="Comic Sans MS" panose="030F0702030302020204" pitchFamily="66"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258947581"/>
                  </a:ext>
                </a:extLst>
              </a:tr>
              <a:tr h="620281">
                <a:tc>
                  <a:txBody>
                    <a:bodyPr/>
                    <a:lstStyle/>
                    <a:p>
                      <a:r>
                        <a:rPr lang="en-GB" sz="1200" dirty="0">
                          <a:effectLst/>
                        </a:rPr>
                        <a:t>10:05</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r>
                        <a:rPr lang="en-GB" sz="2400" dirty="0">
                          <a:effectLst/>
                          <a:latin typeface="Comic Sans MS" panose="030F0702030302020204" pitchFamily="66" charset="0"/>
                        </a:rPr>
                        <a:t>Occupational therapy up-dates</a:t>
                      </a:r>
                      <a:endParaRPr lang="en-GB" sz="2400" dirty="0">
                        <a:effectLst/>
                        <a:latin typeface="Comic Sans MS" panose="030F0702030302020204" pitchFamily="66" charset="0"/>
                        <a:ea typeface="Calibri" panose="020F0502020204030204" pitchFamily="34" charset="0"/>
                        <a:cs typeface="Times New Roman" panose="02020603050405020304" pitchFamily="18" charset="0"/>
                      </a:endParaRPr>
                    </a:p>
                  </a:txBody>
                  <a:tcPr marL="68580" marR="68580" marT="0" marB="0"/>
                </a:tc>
                <a:tc>
                  <a:txBody>
                    <a:bodyPr/>
                    <a:lstStyle/>
                    <a:p>
                      <a:r>
                        <a:rPr lang="en-GB" sz="2400" dirty="0">
                          <a:effectLst/>
                          <a:latin typeface="Comic Sans MS" panose="030F0702030302020204" pitchFamily="66" charset="0"/>
                        </a:rPr>
                        <a:t>Ann-Marie Dennis</a:t>
                      </a:r>
                      <a:endParaRPr lang="en-GB" sz="2400" dirty="0">
                        <a:effectLst/>
                        <a:latin typeface="Comic Sans MS" panose="030F0702030302020204" pitchFamily="66"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105921164"/>
                  </a:ext>
                </a:extLst>
              </a:tr>
              <a:tr h="620281">
                <a:tc>
                  <a:txBody>
                    <a:bodyPr/>
                    <a:lstStyle/>
                    <a:p>
                      <a:r>
                        <a:rPr lang="en-GB" sz="1200" dirty="0">
                          <a:effectLst/>
                        </a:rPr>
                        <a:t>10:20</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r>
                        <a:rPr lang="en-GB" sz="2400" dirty="0">
                          <a:effectLst/>
                          <a:latin typeface="Comic Sans MS" panose="030F0702030302020204" pitchFamily="66" charset="0"/>
                        </a:rPr>
                        <a:t>Comfort break</a:t>
                      </a:r>
                      <a:endParaRPr lang="en-GB" sz="2400" dirty="0">
                        <a:effectLst/>
                        <a:latin typeface="Comic Sans MS" panose="030F0702030302020204" pitchFamily="66" charset="0"/>
                        <a:ea typeface="Calibri" panose="020F0502020204030204" pitchFamily="34" charset="0"/>
                        <a:cs typeface="Times New Roman" panose="02020603050405020304" pitchFamily="18" charset="0"/>
                      </a:endParaRPr>
                    </a:p>
                  </a:txBody>
                  <a:tcPr marL="68580" marR="68580" marT="0" marB="0"/>
                </a:tc>
                <a:tc>
                  <a:txBody>
                    <a:bodyPr/>
                    <a:lstStyle/>
                    <a:p>
                      <a:r>
                        <a:rPr lang="en-GB" sz="2400" dirty="0">
                          <a:effectLst/>
                          <a:latin typeface="Comic Sans MS" panose="030F0702030302020204" pitchFamily="66" charset="0"/>
                        </a:rPr>
                        <a:t> </a:t>
                      </a:r>
                      <a:endParaRPr lang="en-GB" sz="2400" dirty="0">
                        <a:effectLst/>
                        <a:latin typeface="Comic Sans MS" panose="030F0702030302020204" pitchFamily="66"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856218004"/>
                  </a:ext>
                </a:extLst>
              </a:tr>
              <a:tr h="620281">
                <a:tc>
                  <a:txBody>
                    <a:bodyPr/>
                    <a:lstStyle/>
                    <a:p>
                      <a:r>
                        <a:rPr lang="en-GB" sz="1200" dirty="0">
                          <a:effectLst/>
                        </a:rPr>
                        <a:t>10:35</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r>
                        <a:rPr lang="en-GB" sz="2400" dirty="0">
                          <a:effectLst/>
                          <a:latin typeface="Comic Sans MS" panose="030F0702030302020204" pitchFamily="66" charset="0"/>
                        </a:rPr>
                        <a:t>Valuing SEND</a:t>
                      </a:r>
                      <a:endParaRPr lang="en-GB" sz="2400" dirty="0">
                        <a:effectLst/>
                        <a:latin typeface="Comic Sans MS" panose="030F0702030302020204" pitchFamily="66" charset="0"/>
                        <a:ea typeface="Calibri" panose="020F0502020204030204" pitchFamily="34" charset="0"/>
                        <a:cs typeface="Times New Roman" panose="02020603050405020304" pitchFamily="18" charset="0"/>
                      </a:endParaRPr>
                    </a:p>
                  </a:txBody>
                  <a:tcPr marL="68580" marR="68580" marT="0" marB="0"/>
                </a:tc>
                <a:tc>
                  <a:txBody>
                    <a:bodyPr/>
                    <a:lstStyle/>
                    <a:p>
                      <a:r>
                        <a:rPr lang="en-GB" sz="2400" dirty="0">
                          <a:effectLst/>
                          <a:latin typeface="Comic Sans MS" panose="030F0702030302020204" pitchFamily="66" charset="0"/>
                        </a:rPr>
                        <a:t>Phil di Leo and Aadam Ahmed</a:t>
                      </a:r>
                      <a:endParaRPr lang="en-GB" sz="2400" dirty="0">
                        <a:effectLst/>
                        <a:latin typeface="Comic Sans MS" panose="030F0702030302020204" pitchFamily="66"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237840601"/>
                  </a:ext>
                </a:extLst>
              </a:tr>
              <a:tr h="620281">
                <a:tc>
                  <a:txBody>
                    <a:bodyPr/>
                    <a:lstStyle/>
                    <a:p>
                      <a:r>
                        <a:rPr lang="en-GB" sz="1200" dirty="0">
                          <a:effectLst/>
                        </a:rPr>
                        <a:t>11:15</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r>
                        <a:rPr lang="en-GB" sz="2400" dirty="0">
                          <a:effectLst/>
                          <a:latin typeface="Comic Sans MS" panose="030F0702030302020204" pitchFamily="66" charset="0"/>
                        </a:rPr>
                        <a:t>Multi-Systemic therapy</a:t>
                      </a:r>
                      <a:endParaRPr lang="en-GB" sz="2400" dirty="0">
                        <a:effectLst/>
                        <a:latin typeface="Comic Sans MS" panose="030F0702030302020204" pitchFamily="66" charset="0"/>
                        <a:ea typeface="Calibri" panose="020F0502020204030204" pitchFamily="34" charset="0"/>
                        <a:cs typeface="Times New Roman" panose="02020603050405020304" pitchFamily="18" charset="0"/>
                      </a:endParaRPr>
                    </a:p>
                  </a:txBody>
                  <a:tcPr marL="68580" marR="68580" marT="0" marB="0"/>
                </a:tc>
                <a:tc>
                  <a:txBody>
                    <a:bodyPr/>
                    <a:lstStyle/>
                    <a:p>
                      <a:r>
                        <a:rPr lang="en-GB" sz="2400" dirty="0">
                          <a:effectLst/>
                          <a:latin typeface="Comic Sans MS" panose="030F0702030302020204" pitchFamily="66" charset="0"/>
                        </a:rPr>
                        <a:t>Collette Beatson and Donna Dyson</a:t>
                      </a:r>
                      <a:endParaRPr lang="en-GB" sz="2400" dirty="0">
                        <a:effectLst/>
                        <a:latin typeface="Comic Sans MS" panose="030F0702030302020204" pitchFamily="66"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503851"/>
                  </a:ext>
                </a:extLst>
              </a:tr>
            </a:tbl>
          </a:graphicData>
        </a:graphic>
      </p:graphicFrame>
      <p:sp>
        <p:nvSpPr>
          <p:cNvPr id="5" name="TextBox 4">
            <a:extLst>
              <a:ext uri="{FF2B5EF4-FFF2-40B4-BE49-F238E27FC236}">
                <a16:creationId xmlns:a16="http://schemas.microsoft.com/office/drawing/2014/main" id="{55E74C53-AEC7-4C7C-882E-0DDE18836C51}"/>
              </a:ext>
            </a:extLst>
          </p:cNvPr>
          <p:cNvSpPr txBox="1"/>
          <p:nvPr/>
        </p:nvSpPr>
        <p:spPr>
          <a:xfrm>
            <a:off x="830687" y="193183"/>
            <a:ext cx="7018986" cy="461665"/>
          </a:xfrm>
          <a:prstGeom prst="rect">
            <a:avLst/>
          </a:prstGeom>
          <a:noFill/>
        </p:spPr>
        <p:txBody>
          <a:bodyPr wrap="square" rtlCol="0">
            <a:spAutoFit/>
          </a:bodyPr>
          <a:lstStyle/>
          <a:p>
            <a:pPr algn="ctr"/>
            <a:r>
              <a:rPr lang="en-GB" sz="2400" b="1" dirty="0">
                <a:latin typeface="Comic Sans MS" panose="030F0702030302020204" pitchFamily="66" charset="0"/>
              </a:rPr>
              <a:t>This morning’s agenda</a:t>
            </a:r>
          </a:p>
        </p:txBody>
      </p:sp>
    </p:spTree>
    <p:extLst>
      <p:ext uri="{BB962C8B-B14F-4D97-AF65-F5344CB8AC3E}">
        <p14:creationId xmlns:p14="http://schemas.microsoft.com/office/powerpoint/2010/main" val="129178245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2038" y="238539"/>
            <a:ext cx="7776686" cy="654384"/>
          </a:xfrm>
        </p:spPr>
        <p:txBody>
          <a:bodyPr>
            <a:normAutofit fontScale="90000"/>
          </a:bodyPr>
          <a:lstStyle/>
          <a:p>
            <a:r>
              <a:rPr lang="en-GB" dirty="0"/>
              <a:t>Dingley’s Promise Project </a:t>
            </a:r>
          </a:p>
        </p:txBody>
      </p:sp>
      <p:sp>
        <p:nvSpPr>
          <p:cNvPr id="3" name="Content Placeholder 2"/>
          <p:cNvSpPr>
            <a:spLocks noGrp="1"/>
          </p:cNvSpPr>
          <p:nvPr>
            <p:ph idx="1"/>
          </p:nvPr>
        </p:nvSpPr>
        <p:spPr>
          <a:xfrm>
            <a:off x="432038" y="954158"/>
            <a:ext cx="7776686" cy="4723074"/>
          </a:xfrm>
        </p:spPr>
        <p:txBody>
          <a:bodyPr>
            <a:normAutofit/>
          </a:bodyPr>
          <a:lstStyle/>
          <a:p>
            <a:pPr algn="l"/>
            <a:r>
              <a:rPr lang="en-GB" sz="2400" b="0" i="0" u="none" strike="noStrike" baseline="0" dirty="0" err="1">
                <a:solidFill>
                  <a:srgbClr val="1CAEE5"/>
                </a:solidFill>
                <a:latin typeface="Wingdings-Regular"/>
              </a:rPr>
              <a:t>Ø</a:t>
            </a:r>
            <a:r>
              <a:rPr lang="en-GB" sz="2400" b="0" i="0" u="none" strike="noStrike" baseline="0" dirty="0" err="1">
                <a:solidFill>
                  <a:srgbClr val="404040"/>
                </a:solidFill>
                <a:latin typeface="Calibri" panose="020F0502020204030204" pitchFamily="34" charset="0"/>
              </a:rPr>
              <a:t>Introduction</a:t>
            </a:r>
            <a:r>
              <a:rPr lang="en-GB" sz="2400" b="0" i="0" u="none" strike="noStrike" baseline="0" dirty="0">
                <a:solidFill>
                  <a:srgbClr val="404040"/>
                </a:solidFill>
                <a:latin typeface="Calibri" panose="020F0502020204030204" pitchFamily="34" charset="0"/>
              </a:rPr>
              <a:t> To Early Years Inclusive Practice</a:t>
            </a:r>
          </a:p>
          <a:p>
            <a:pPr algn="l"/>
            <a:r>
              <a:rPr lang="en-GB" sz="2400" b="0" i="0" u="none" strike="noStrike" baseline="0" dirty="0" err="1">
                <a:solidFill>
                  <a:srgbClr val="1CAEE5"/>
                </a:solidFill>
                <a:latin typeface="Wingdings-Regular"/>
              </a:rPr>
              <a:t>Ø</a:t>
            </a:r>
            <a:r>
              <a:rPr lang="en-GB" sz="2400" b="0" i="0" u="none" strike="noStrike" baseline="0" dirty="0" err="1">
                <a:solidFill>
                  <a:srgbClr val="404040"/>
                </a:solidFill>
                <a:latin typeface="Calibri" panose="020F0502020204030204" pitchFamily="34" charset="0"/>
              </a:rPr>
              <a:t>Early</a:t>
            </a:r>
            <a:r>
              <a:rPr lang="en-GB" sz="2400" b="0" i="0" u="none" strike="noStrike" baseline="0" dirty="0">
                <a:solidFill>
                  <a:srgbClr val="404040"/>
                </a:solidFill>
                <a:latin typeface="Calibri" panose="020F0502020204030204" pitchFamily="34" charset="0"/>
              </a:rPr>
              <a:t> Years SEND Transitions</a:t>
            </a:r>
          </a:p>
          <a:p>
            <a:pPr marL="0" indent="0" algn="ctr">
              <a:buNone/>
            </a:pPr>
            <a:r>
              <a:rPr lang="en-GB" sz="2400" b="1" dirty="0">
                <a:solidFill>
                  <a:srgbClr val="404040"/>
                </a:solidFill>
                <a:latin typeface="Calibri" panose="020F0502020204030204" pitchFamily="34" charset="0"/>
              </a:rPr>
              <a:t> Launch info to follow – after Feb 28</a:t>
            </a:r>
            <a:r>
              <a:rPr lang="en-GB" sz="2400" b="1" baseline="30000" dirty="0">
                <a:solidFill>
                  <a:srgbClr val="404040"/>
                </a:solidFill>
                <a:latin typeface="Calibri" panose="020F0502020204030204" pitchFamily="34" charset="0"/>
              </a:rPr>
              <a:t>th</a:t>
            </a:r>
            <a:r>
              <a:rPr lang="en-GB" sz="2400" b="1" dirty="0">
                <a:solidFill>
                  <a:srgbClr val="404040"/>
                </a:solidFill>
                <a:latin typeface="Calibri" panose="020F0502020204030204" pitchFamily="34" charset="0"/>
              </a:rPr>
              <a:t>. </a:t>
            </a:r>
            <a:endParaRPr lang="en-GB" sz="2400" b="1" i="0" u="none" strike="noStrike" baseline="0" dirty="0">
              <a:solidFill>
                <a:srgbClr val="404040"/>
              </a:solidFill>
              <a:latin typeface="Calibri" panose="020F0502020204030204" pitchFamily="34" charset="0"/>
            </a:endParaRPr>
          </a:p>
          <a:p>
            <a:pPr algn="l"/>
            <a:endParaRPr lang="en-GB" sz="2400" b="0" i="0" u="none" strike="noStrike" baseline="0" dirty="0">
              <a:solidFill>
                <a:srgbClr val="404040"/>
              </a:solidFill>
              <a:latin typeface="Calibri" panose="020F0502020204030204" pitchFamily="34" charset="0"/>
            </a:endParaRPr>
          </a:p>
          <a:p>
            <a:pPr algn="l"/>
            <a:endParaRPr lang="en-GB" sz="2400" dirty="0">
              <a:solidFill>
                <a:srgbClr val="404040"/>
              </a:solidFill>
              <a:latin typeface="Calibri" panose="020F0502020204030204" pitchFamily="34" charset="0"/>
            </a:endParaRPr>
          </a:p>
          <a:p>
            <a:pPr algn="l"/>
            <a:endParaRPr lang="en-GB" sz="2400" b="0" i="0" u="none" strike="noStrike" baseline="0" dirty="0">
              <a:solidFill>
                <a:srgbClr val="404040"/>
              </a:solidFill>
              <a:latin typeface="Calibri" panose="020F0502020204030204" pitchFamily="34" charset="0"/>
            </a:endParaRPr>
          </a:p>
          <a:p>
            <a:pPr algn="l"/>
            <a:endParaRPr lang="en-GB" sz="2400" b="0" i="0" u="none" strike="noStrike" baseline="0" dirty="0">
              <a:solidFill>
                <a:srgbClr val="404040"/>
              </a:solidFill>
              <a:latin typeface="Calibri" panose="020F0502020204030204" pitchFamily="34" charset="0"/>
            </a:endParaRPr>
          </a:p>
        </p:txBody>
      </p:sp>
      <p:pic>
        <p:nvPicPr>
          <p:cNvPr id="4" name="Picture 3">
            <a:extLst>
              <a:ext uri="{FF2B5EF4-FFF2-40B4-BE49-F238E27FC236}">
                <a16:creationId xmlns:a16="http://schemas.microsoft.com/office/drawing/2014/main" id="{2F59228F-F3A7-47D7-B480-25E48AEB17C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32038" y="2385392"/>
            <a:ext cx="5149778" cy="2361537"/>
          </a:xfrm>
          <a:prstGeom prst="rect">
            <a:avLst/>
          </a:prstGeom>
        </p:spPr>
      </p:pic>
      <p:pic>
        <p:nvPicPr>
          <p:cNvPr id="5" name="Picture 4">
            <a:extLst>
              <a:ext uri="{FF2B5EF4-FFF2-40B4-BE49-F238E27FC236}">
                <a16:creationId xmlns:a16="http://schemas.microsoft.com/office/drawing/2014/main" id="{2E4007D6-E917-4C3D-8663-7AED15301924}"/>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170212" y="2488758"/>
            <a:ext cx="1765190" cy="2178657"/>
          </a:xfrm>
          <a:prstGeom prst="rect">
            <a:avLst/>
          </a:prstGeom>
        </p:spPr>
      </p:pic>
    </p:spTree>
    <p:extLst>
      <p:ext uri="{BB962C8B-B14F-4D97-AF65-F5344CB8AC3E}">
        <p14:creationId xmlns:p14="http://schemas.microsoft.com/office/powerpoint/2010/main" val="192909729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460" y="590015"/>
            <a:ext cx="7902135" cy="1210915"/>
          </a:xfrm>
        </p:spPr>
        <p:txBody>
          <a:bodyPr/>
          <a:lstStyle/>
          <a:p>
            <a:r>
              <a:rPr lang="en-GB" dirty="0"/>
              <a:t>Early Years SEND Support ( EYSEND) </a:t>
            </a:r>
          </a:p>
        </p:txBody>
      </p:sp>
      <p:sp>
        <p:nvSpPr>
          <p:cNvPr id="3" name="Content Placeholder 2"/>
          <p:cNvSpPr>
            <a:spLocks noGrp="1"/>
          </p:cNvSpPr>
          <p:nvPr>
            <p:ph idx="1"/>
          </p:nvPr>
        </p:nvSpPr>
        <p:spPr>
          <a:xfrm>
            <a:off x="432038" y="1448561"/>
            <a:ext cx="7776686" cy="3587679"/>
          </a:xfrm>
        </p:spPr>
        <p:txBody>
          <a:bodyPr>
            <a:normAutofit fontScale="92500" lnSpcReduction="20000"/>
          </a:bodyPr>
          <a:lstStyle/>
          <a:p>
            <a:pPr marL="0" indent="0">
              <a:buNone/>
            </a:pPr>
            <a:r>
              <a:rPr lang="en-GB" dirty="0"/>
              <a:t>Educational Psychology &amp; Early Years SEND Support</a:t>
            </a:r>
          </a:p>
          <a:p>
            <a:pPr marL="0" indent="0">
              <a:buNone/>
            </a:pPr>
            <a:r>
              <a:rPr lang="en-GB" dirty="0"/>
              <a:t>3</a:t>
            </a:r>
            <a:r>
              <a:rPr lang="en-GB" baseline="30000" dirty="0"/>
              <a:t>rd</a:t>
            </a:r>
            <a:r>
              <a:rPr lang="en-GB" dirty="0"/>
              <a:t> Floor, Empire House</a:t>
            </a:r>
          </a:p>
          <a:p>
            <a:pPr marL="0" indent="0">
              <a:buNone/>
            </a:pPr>
            <a:r>
              <a:rPr lang="en-GB" dirty="0"/>
              <a:t>Old Wakefield Road</a:t>
            </a:r>
          </a:p>
          <a:p>
            <a:pPr marL="0" indent="0">
              <a:buNone/>
            </a:pPr>
            <a:r>
              <a:rPr lang="en-GB" dirty="0"/>
              <a:t>Dewsbury</a:t>
            </a:r>
          </a:p>
          <a:p>
            <a:pPr marL="0" indent="0">
              <a:buNone/>
            </a:pPr>
            <a:r>
              <a:rPr lang="en-GB" dirty="0"/>
              <a:t>WF12 8DJ</a:t>
            </a:r>
          </a:p>
          <a:p>
            <a:pPr marL="0" indent="0">
              <a:buNone/>
            </a:pPr>
            <a:r>
              <a:rPr lang="en-GB" dirty="0"/>
              <a:t>01924 483744</a:t>
            </a:r>
          </a:p>
          <a:p>
            <a:pPr marL="0" indent="0">
              <a:buNone/>
            </a:pPr>
            <a:r>
              <a:rPr lang="en-GB" dirty="0">
                <a:hlinkClick r:id="rId2"/>
              </a:rPr>
              <a:t>Dewsbury.psychology@Kirklees.gov.uk</a:t>
            </a:r>
            <a:endParaRPr lang="en-GB" dirty="0"/>
          </a:p>
          <a:p>
            <a:pPr marL="0" indent="0">
              <a:buNone/>
            </a:pPr>
            <a:r>
              <a:rPr lang="en-GB" dirty="0">
                <a:hlinkClick r:id="rId3"/>
              </a:rPr>
              <a:t>Sharon.jagger@kirklees.gov.uk</a:t>
            </a:r>
            <a:r>
              <a:rPr lang="en-GB" dirty="0"/>
              <a:t> </a:t>
            </a:r>
          </a:p>
          <a:p>
            <a:endParaRPr lang="en-GB" dirty="0"/>
          </a:p>
        </p:txBody>
      </p:sp>
    </p:spTree>
    <p:extLst>
      <p:ext uri="{BB962C8B-B14F-4D97-AF65-F5344CB8AC3E}">
        <p14:creationId xmlns:p14="http://schemas.microsoft.com/office/powerpoint/2010/main" val="349173448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SENDCo Network – LA Updates</a:t>
            </a:r>
            <a:br>
              <a:rPr lang="en-US" dirty="0"/>
            </a:br>
            <a:endParaRPr lang="en-US" sz="2800" dirty="0"/>
          </a:p>
        </p:txBody>
      </p:sp>
      <p:sp>
        <p:nvSpPr>
          <p:cNvPr id="3" name="Subtitle 2"/>
          <p:cNvSpPr>
            <a:spLocks noGrp="1"/>
          </p:cNvSpPr>
          <p:nvPr>
            <p:ph type="subTitle" idx="4294967295"/>
          </p:nvPr>
        </p:nvSpPr>
        <p:spPr>
          <a:xfrm>
            <a:off x="1383201" y="4589416"/>
            <a:ext cx="6048534" cy="348343"/>
          </a:xfrm>
          <a:prstGeom prst="rect">
            <a:avLst/>
          </a:prstGeom>
        </p:spPr>
        <p:txBody>
          <a:bodyPr/>
          <a:lstStyle/>
          <a:p>
            <a:pPr marL="0" indent="0" algn="ctr">
              <a:buNone/>
            </a:pPr>
            <a:r>
              <a:rPr lang="en-US" sz="1800" dirty="0">
                <a:solidFill>
                  <a:srgbClr val="FFFFFF"/>
                </a:solidFill>
              </a:rPr>
              <a:t>Kelsey Clark-Davies – Feb 22</a:t>
            </a:r>
          </a:p>
        </p:txBody>
      </p:sp>
    </p:spTree>
    <p:extLst>
      <p:ext uri="{BB962C8B-B14F-4D97-AF65-F5344CB8AC3E}">
        <p14:creationId xmlns:p14="http://schemas.microsoft.com/office/powerpoint/2010/main" val="400153236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DCC6B6-77F4-4851-A77B-32DFFA301BBB}"/>
              </a:ext>
            </a:extLst>
          </p:cNvPr>
          <p:cNvSpPr>
            <a:spLocks noGrp="1"/>
          </p:cNvSpPr>
          <p:nvPr>
            <p:ph type="ctrTitle"/>
          </p:nvPr>
        </p:nvSpPr>
        <p:spPr/>
        <p:txBody>
          <a:bodyPr/>
          <a:lstStyle/>
          <a:p>
            <a:r>
              <a:rPr lang="en-GB" b="1" dirty="0"/>
              <a:t>SEND Transformation Plan</a:t>
            </a:r>
          </a:p>
        </p:txBody>
      </p:sp>
      <p:sp>
        <p:nvSpPr>
          <p:cNvPr id="3" name="Subtitle 2">
            <a:extLst>
              <a:ext uri="{FF2B5EF4-FFF2-40B4-BE49-F238E27FC236}">
                <a16:creationId xmlns:a16="http://schemas.microsoft.com/office/drawing/2014/main" id="{58144B36-8828-45A4-94A8-BA94706C6F5A}"/>
              </a:ext>
            </a:extLst>
          </p:cNvPr>
          <p:cNvSpPr>
            <a:spLocks noGrp="1"/>
          </p:cNvSpPr>
          <p:nvPr>
            <p:ph type="subTitle" idx="1"/>
          </p:nvPr>
        </p:nvSpPr>
        <p:spPr/>
        <p:txBody>
          <a:bodyPr/>
          <a:lstStyle/>
          <a:p>
            <a:r>
              <a:rPr lang="en-GB" dirty="0"/>
              <a:t>Overview &amp; updates</a:t>
            </a:r>
          </a:p>
        </p:txBody>
      </p:sp>
    </p:spTree>
    <p:extLst>
      <p:ext uri="{BB962C8B-B14F-4D97-AF65-F5344CB8AC3E}">
        <p14:creationId xmlns:p14="http://schemas.microsoft.com/office/powerpoint/2010/main" val="118274391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 name="TextBox 45">
            <a:extLst>
              <a:ext uri="{FF2B5EF4-FFF2-40B4-BE49-F238E27FC236}">
                <a16:creationId xmlns:a16="http://schemas.microsoft.com/office/drawing/2014/main" id="{654F048B-5FAB-40D0-A716-403BB2C4A9BF}"/>
              </a:ext>
            </a:extLst>
          </p:cNvPr>
          <p:cNvSpPr txBox="1"/>
          <p:nvPr/>
        </p:nvSpPr>
        <p:spPr>
          <a:xfrm>
            <a:off x="417959" y="230597"/>
            <a:ext cx="7295949" cy="523220"/>
          </a:xfrm>
          <a:prstGeom prst="rect">
            <a:avLst/>
          </a:prstGeom>
          <a:noFill/>
        </p:spPr>
        <p:txBody>
          <a:bodyPr wrap="square" rtlCol="0">
            <a:spAutoFit/>
          </a:bodyPr>
          <a:lstStyle/>
          <a:p>
            <a:pPr>
              <a:defRPr/>
            </a:pPr>
            <a:r>
              <a:rPr lang="en-GB" sz="2800" b="1" dirty="0">
                <a:solidFill>
                  <a:srgbClr val="4BACC6">
                    <a:lumMod val="75000"/>
                  </a:srgbClr>
                </a:solidFill>
              </a:rPr>
              <a:t>SEND Transformation Plan</a:t>
            </a:r>
          </a:p>
        </p:txBody>
      </p:sp>
      <p:grpSp>
        <p:nvGrpSpPr>
          <p:cNvPr id="4" name="Group 3">
            <a:extLst>
              <a:ext uri="{FF2B5EF4-FFF2-40B4-BE49-F238E27FC236}">
                <a16:creationId xmlns:a16="http://schemas.microsoft.com/office/drawing/2014/main" id="{BAF39770-ACF6-4B75-98EE-2EFD0D481C50}"/>
              </a:ext>
            </a:extLst>
          </p:cNvPr>
          <p:cNvGrpSpPr/>
          <p:nvPr/>
        </p:nvGrpSpPr>
        <p:grpSpPr>
          <a:xfrm>
            <a:off x="140506" y="795782"/>
            <a:ext cx="8341462" cy="4182773"/>
            <a:chOff x="88282" y="2228731"/>
            <a:chExt cx="8341462" cy="3305795"/>
          </a:xfrm>
          <a:solidFill>
            <a:schemeClr val="accent5">
              <a:lumMod val="75000"/>
            </a:schemeClr>
          </a:solidFill>
          <a:effectLst/>
        </p:grpSpPr>
        <p:sp>
          <p:nvSpPr>
            <p:cNvPr id="47" name="Rectangle: Rounded Corners 46">
              <a:extLst>
                <a:ext uri="{FF2B5EF4-FFF2-40B4-BE49-F238E27FC236}">
                  <a16:creationId xmlns:a16="http://schemas.microsoft.com/office/drawing/2014/main" id="{AACB07B1-C525-413C-8C3C-226B4DC88A79}"/>
                </a:ext>
              </a:extLst>
            </p:cNvPr>
            <p:cNvSpPr/>
            <p:nvPr/>
          </p:nvSpPr>
          <p:spPr>
            <a:xfrm>
              <a:off x="88282" y="2228731"/>
              <a:ext cx="8341462" cy="3305795"/>
            </a:xfrm>
            <a:prstGeom prst="roundRect">
              <a:avLst/>
            </a:prstGeom>
            <a:grpFill/>
          </p:spPr>
          <p:style>
            <a:lnRef idx="1">
              <a:schemeClr val="accent1"/>
            </a:lnRef>
            <a:fillRef idx="3">
              <a:schemeClr val="accent1"/>
            </a:fillRef>
            <a:effectRef idx="2">
              <a:schemeClr val="accent1"/>
            </a:effectRef>
            <a:fontRef idx="minor">
              <a:schemeClr val="lt1"/>
            </a:fontRef>
          </p:style>
          <p:txBody>
            <a:bodyPr rtlCol="0" anchor="t" anchorCtr="0"/>
            <a:lstStyle/>
            <a:p>
              <a:pPr algn="ctr"/>
              <a:endParaRPr lang="en-GB" b="1" dirty="0">
                <a:solidFill>
                  <a:prstClr val="white"/>
                </a:solidFill>
              </a:endParaRPr>
            </a:p>
          </p:txBody>
        </p:sp>
        <p:sp>
          <p:nvSpPr>
            <p:cNvPr id="2" name="TextBox 1">
              <a:extLst>
                <a:ext uri="{FF2B5EF4-FFF2-40B4-BE49-F238E27FC236}">
                  <a16:creationId xmlns:a16="http://schemas.microsoft.com/office/drawing/2014/main" id="{359117FD-09A8-4878-ADBB-1051ED4FD37E}"/>
                </a:ext>
              </a:extLst>
            </p:cNvPr>
            <p:cNvSpPr txBox="1"/>
            <p:nvPr/>
          </p:nvSpPr>
          <p:spPr>
            <a:xfrm>
              <a:off x="2649671" y="2318698"/>
              <a:ext cx="3691156" cy="279734"/>
            </a:xfrm>
            <a:prstGeom prst="rect">
              <a:avLst/>
            </a:prstGeom>
            <a:grpFill/>
          </p:spPr>
          <p:txBody>
            <a:bodyPr wrap="square" rtlCol="0">
              <a:spAutoFit/>
            </a:bodyPr>
            <a:lstStyle/>
            <a:p>
              <a:r>
                <a:rPr lang="en-GB" b="1" dirty="0">
                  <a:solidFill>
                    <a:prstClr val="white"/>
                  </a:solidFill>
                </a:rPr>
                <a:t>SEND Transformation </a:t>
              </a:r>
              <a:r>
                <a:rPr lang="en-GB" b="1" dirty="0" err="1">
                  <a:solidFill>
                    <a:prstClr val="white"/>
                  </a:solidFill>
                </a:rPr>
                <a:t>Workstreams</a:t>
              </a:r>
              <a:endParaRPr lang="en-GB" b="1" dirty="0">
                <a:solidFill>
                  <a:prstClr val="white"/>
                </a:solidFill>
              </a:endParaRPr>
            </a:p>
          </p:txBody>
        </p:sp>
      </p:grpSp>
      <p:sp>
        <p:nvSpPr>
          <p:cNvPr id="21" name="Rectangle: Rounded Corners 20">
            <a:extLst>
              <a:ext uri="{FF2B5EF4-FFF2-40B4-BE49-F238E27FC236}">
                <a16:creationId xmlns:a16="http://schemas.microsoft.com/office/drawing/2014/main" id="{8D7B86FE-7610-45D1-BEE6-47BDF76B5832}"/>
              </a:ext>
            </a:extLst>
          </p:cNvPr>
          <p:cNvSpPr/>
          <p:nvPr/>
        </p:nvSpPr>
        <p:spPr>
          <a:xfrm>
            <a:off x="257441" y="1242593"/>
            <a:ext cx="1574011" cy="3393415"/>
          </a:xfrm>
          <a:prstGeom prst="roundRect">
            <a:avLst/>
          </a:prstGeom>
          <a:solidFill>
            <a:schemeClr val="accent3"/>
          </a:solidFill>
          <a:ln>
            <a:noFill/>
          </a:ln>
          <a:effectLst/>
        </p:spPr>
        <p:style>
          <a:lnRef idx="1">
            <a:schemeClr val="accent6"/>
          </a:lnRef>
          <a:fillRef idx="2">
            <a:schemeClr val="accent6"/>
          </a:fillRef>
          <a:effectRef idx="1">
            <a:schemeClr val="accent6"/>
          </a:effectRef>
          <a:fontRef idx="minor">
            <a:schemeClr val="dk1"/>
          </a:fontRef>
        </p:style>
        <p:txBody>
          <a:bodyPr lIns="36000" rIns="36000" rtlCol="0" anchor="t" anchorCtr="0"/>
          <a:lstStyle/>
          <a:p>
            <a:pPr algn="ctr"/>
            <a:r>
              <a:rPr lang="en-GB" sz="1200" b="1" dirty="0">
                <a:solidFill>
                  <a:prstClr val="white"/>
                </a:solidFill>
              </a:rPr>
              <a:t>Models </a:t>
            </a:r>
          </a:p>
          <a:p>
            <a:pPr algn="ctr"/>
            <a:r>
              <a:rPr lang="en-GB" sz="1200" b="1" dirty="0">
                <a:solidFill>
                  <a:prstClr val="white"/>
                </a:solidFill>
              </a:rPr>
              <a:t>of Practice</a:t>
            </a:r>
          </a:p>
          <a:p>
            <a:pPr algn="ctr"/>
            <a:endParaRPr lang="en-GB" sz="1100" dirty="0">
              <a:solidFill>
                <a:prstClr val="white"/>
              </a:solidFill>
            </a:endParaRPr>
          </a:p>
          <a:p>
            <a:pPr marL="171450" indent="-171450">
              <a:buFont typeface="Arial" panose="020B0604020202020204" pitchFamily="34" charset="0"/>
              <a:buChar char="•"/>
            </a:pPr>
            <a:r>
              <a:rPr lang="en-GB" sz="1100" dirty="0">
                <a:solidFill>
                  <a:prstClr val="white"/>
                </a:solidFill>
              </a:rPr>
              <a:t>V SEND</a:t>
            </a:r>
          </a:p>
          <a:p>
            <a:pPr marL="171450" indent="-171450">
              <a:buFont typeface="Arial" panose="020B0604020202020204" pitchFamily="34" charset="0"/>
              <a:buChar char="•"/>
            </a:pPr>
            <a:r>
              <a:rPr lang="en-GB" sz="1100" dirty="0">
                <a:solidFill>
                  <a:prstClr val="white"/>
                </a:solidFill>
              </a:rPr>
              <a:t>Initial EHC team capacity review </a:t>
            </a:r>
          </a:p>
          <a:p>
            <a:pPr marL="171450" indent="-171450">
              <a:buFont typeface="Arial" panose="020B0604020202020204" pitchFamily="34" charset="0"/>
              <a:buChar char="•"/>
            </a:pPr>
            <a:r>
              <a:rPr lang="en-GB" sz="1100" dirty="0">
                <a:solidFill>
                  <a:prstClr val="white"/>
                </a:solidFill>
              </a:rPr>
              <a:t>EHC team review</a:t>
            </a:r>
          </a:p>
          <a:p>
            <a:pPr marL="171450" indent="-171450">
              <a:buFont typeface="Arial" panose="020B0604020202020204" pitchFamily="34" charset="0"/>
              <a:buChar char="•"/>
            </a:pPr>
            <a:r>
              <a:rPr lang="en-GB" sz="1100" dirty="0">
                <a:solidFill>
                  <a:prstClr val="white"/>
                </a:solidFill>
              </a:rPr>
              <a:t>Embedding restorative strength based working</a:t>
            </a:r>
          </a:p>
          <a:p>
            <a:pPr marL="171450" indent="-171450">
              <a:buFont typeface="Arial" panose="020B0604020202020204" pitchFamily="34" charset="0"/>
              <a:buChar char="•"/>
            </a:pPr>
            <a:r>
              <a:rPr lang="en-GB" sz="1100" dirty="0">
                <a:solidFill>
                  <a:prstClr val="white"/>
                </a:solidFill>
              </a:rPr>
              <a:t>Assessment panels and pathways</a:t>
            </a:r>
          </a:p>
          <a:p>
            <a:pPr marL="171450" indent="-171450">
              <a:buFont typeface="Arial" panose="020B0604020202020204" pitchFamily="34" charset="0"/>
              <a:buChar char="•"/>
            </a:pPr>
            <a:r>
              <a:rPr lang="en-GB" sz="1100" dirty="0">
                <a:solidFill>
                  <a:prstClr val="white"/>
                </a:solidFill>
              </a:rPr>
              <a:t>QA plans and provision</a:t>
            </a:r>
          </a:p>
          <a:p>
            <a:pPr marL="171450" indent="-171450">
              <a:buFont typeface="Arial" panose="020B0604020202020204" pitchFamily="34" charset="0"/>
              <a:buChar char="•"/>
            </a:pPr>
            <a:r>
              <a:rPr lang="en-GB" sz="1100" dirty="0">
                <a:solidFill>
                  <a:prstClr val="white"/>
                </a:solidFill>
              </a:rPr>
              <a:t>SEND outcomes framework</a:t>
            </a:r>
          </a:p>
          <a:p>
            <a:pPr marL="171450" indent="-171450">
              <a:buFont typeface="Arial" panose="020B0604020202020204" pitchFamily="34" charset="0"/>
              <a:buChar char="•"/>
            </a:pPr>
            <a:endParaRPr lang="en-GB" sz="1100" dirty="0">
              <a:solidFill>
                <a:srgbClr val="193F78"/>
              </a:solidFill>
            </a:endParaRPr>
          </a:p>
        </p:txBody>
      </p:sp>
      <p:sp>
        <p:nvSpPr>
          <p:cNvPr id="63" name="Rectangle: Rounded Corners 62">
            <a:extLst>
              <a:ext uri="{FF2B5EF4-FFF2-40B4-BE49-F238E27FC236}">
                <a16:creationId xmlns:a16="http://schemas.microsoft.com/office/drawing/2014/main" id="{31B5108A-D493-4A8E-A90C-C2C8B7EAB1FA}"/>
              </a:ext>
            </a:extLst>
          </p:cNvPr>
          <p:cNvSpPr/>
          <p:nvPr/>
        </p:nvSpPr>
        <p:spPr>
          <a:xfrm>
            <a:off x="1898929" y="1250115"/>
            <a:ext cx="1574011" cy="3385893"/>
          </a:xfrm>
          <a:prstGeom prst="roundRect">
            <a:avLst/>
          </a:prstGeom>
          <a:solidFill>
            <a:schemeClr val="accent6"/>
          </a:solidFill>
          <a:ln>
            <a:noFill/>
          </a:ln>
          <a:effectLst/>
        </p:spPr>
        <p:style>
          <a:lnRef idx="1">
            <a:schemeClr val="accent6"/>
          </a:lnRef>
          <a:fillRef idx="2">
            <a:schemeClr val="accent6"/>
          </a:fillRef>
          <a:effectRef idx="1">
            <a:schemeClr val="accent6"/>
          </a:effectRef>
          <a:fontRef idx="minor">
            <a:schemeClr val="dk1"/>
          </a:fontRef>
        </p:style>
        <p:txBody>
          <a:bodyPr lIns="36000" rIns="36000" rtlCol="0" anchor="t" anchorCtr="0"/>
          <a:lstStyle/>
          <a:p>
            <a:pPr algn="ctr"/>
            <a:r>
              <a:rPr lang="en-GB" sz="1200" b="1" dirty="0">
                <a:solidFill>
                  <a:prstClr val="white"/>
                </a:solidFill>
              </a:rPr>
              <a:t>Inclusion</a:t>
            </a:r>
          </a:p>
          <a:p>
            <a:pPr algn="ctr"/>
            <a:endParaRPr lang="en-GB" sz="1100" b="1" dirty="0">
              <a:solidFill>
                <a:prstClr val="white"/>
              </a:solidFill>
            </a:endParaRPr>
          </a:p>
          <a:p>
            <a:pPr algn="ctr"/>
            <a:endParaRPr lang="en-GB" sz="1100" dirty="0">
              <a:solidFill>
                <a:prstClr val="white"/>
              </a:solidFill>
            </a:endParaRPr>
          </a:p>
          <a:p>
            <a:pPr marL="171450" indent="-171450">
              <a:buFont typeface="Arial" panose="020B0604020202020204" pitchFamily="34" charset="0"/>
              <a:buChar char="•"/>
            </a:pPr>
            <a:r>
              <a:rPr lang="en-GB" sz="1100" dirty="0">
                <a:solidFill>
                  <a:prstClr val="white"/>
                </a:solidFill>
              </a:rPr>
              <a:t>Review of Educational Safeguarding Service</a:t>
            </a:r>
          </a:p>
          <a:p>
            <a:pPr marL="171450" indent="-171450">
              <a:buFont typeface="Arial" panose="020B0604020202020204" pitchFamily="34" charset="0"/>
              <a:buChar char="•"/>
            </a:pPr>
            <a:r>
              <a:rPr lang="en-GB" sz="1100" dirty="0">
                <a:solidFill>
                  <a:prstClr val="white"/>
                </a:solidFill>
              </a:rPr>
              <a:t>Develop and implement new Inclusion Strategy (to include SEMH / C&amp;L, C&amp;I, P&amp;S and EY SEND)</a:t>
            </a:r>
          </a:p>
          <a:p>
            <a:pPr marL="171450" indent="-171450">
              <a:buFont typeface="Arial" panose="020B0604020202020204" pitchFamily="34" charset="0"/>
              <a:buChar char="•"/>
            </a:pPr>
            <a:r>
              <a:rPr lang="en-GB" sz="1100" dirty="0">
                <a:solidFill>
                  <a:prstClr val="white"/>
                </a:solidFill>
              </a:rPr>
              <a:t>Specialist Outreach support model</a:t>
            </a:r>
          </a:p>
          <a:p>
            <a:pPr marL="171450" indent="-171450">
              <a:buFont typeface="Arial" panose="020B0604020202020204" pitchFamily="34" charset="0"/>
              <a:buChar char="•"/>
            </a:pPr>
            <a:r>
              <a:rPr lang="en-GB" sz="1100" dirty="0">
                <a:solidFill>
                  <a:prstClr val="white"/>
                </a:solidFill>
              </a:rPr>
              <a:t>Alternative Provision </a:t>
            </a:r>
          </a:p>
          <a:p>
            <a:pPr marL="171450" indent="-171450">
              <a:buFont typeface="Arial" panose="020B0604020202020204" pitchFamily="34" charset="0"/>
              <a:buChar char="•"/>
            </a:pPr>
            <a:r>
              <a:rPr lang="en-GB" sz="1100" dirty="0">
                <a:solidFill>
                  <a:prstClr val="white"/>
                </a:solidFill>
              </a:rPr>
              <a:t>Specialist Provision</a:t>
            </a:r>
          </a:p>
        </p:txBody>
      </p:sp>
      <p:sp>
        <p:nvSpPr>
          <p:cNvPr id="64" name="Rectangle: Rounded Corners 63">
            <a:extLst>
              <a:ext uri="{FF2B5EF4-FFF2-40B4-BE49-F238E27FC236}">
                <a16:creationId xmlns:a16="http://schemas.microsoft.com/office/drawing/2014/main" id="{08866D20-63DB-41E1-8438-67D20B1AF9CC}"/>
              </a:ext>
            </a:extLst>
          </p:cNvPr>
          <p:cNvSpPr/>
          <p:nvPr/>
        </p:nvSpPr>
        <p:spPr>
          <a:xfrm>
            <a:off x="3510778" y="1194221"/>
            <a:ext cx="1574011" cy="3385893"/>
          </a:xfrm>
          <a:prstGeom prst="roundRect">
            <a:avLst/>
          </a:prstGeom>
          <a:solidFill>
            <a:schemeClr val="accent5"/>
          </a:solidFill>
          <a:ln>
            <a:noFill/>
          </a:ln>
          <a:effectLst/>
        </p:spPr>
        <p:style>
          <a:lnRef idx="1">
            <a:schemeClr val="accent6"/>
          </a:lnRef>
          <a:fillRef idx="2">
            <a:schemeClr val="accent6"/>
          </a:fillRef>
          <a:effectRef idx="1">
            <a:schemeClr val="accent6"/>
          </a:effectRef>
          <a:fontRef idx="minor">
            <a:schemeClr val="dk1"/>
          </a:fontRef>
        </p:style>
        <p:txBody>
          <a:bodyPr lIns="36000" rIns="36000" rtlCol="0" anchor="t" anchorCtr="0"/>
          <a:lstStyle/>
          <a:p>
            <a:pPr algn="ctr"/>
            <a:r>
              <a:rPr lang="en-GB" sz="1200" b="1" dirty="0">
                <a:solidFill>
                  <a:prstClr val="white"/>
                </a:solidFill>
              </a:rPr>
              <a:t>Early Intervention</a:t>
            </a:r>
          </a:p>
          <a:p>
            <a:pPr algn="ctr"/>
            <a:endParaRPr lang="en-GB" sz="1100" b="1" dirty="0">
              <a:solidFill>
                <a:prstClr val="white"/>
              </a:solidFill>
            </a:endParaRPr>
          </a:p>
          <a:p>
            <a:pPr algn="ctr"/>
            <a:endParaRPr lang="en-GB" sz="1100" dirty="0">
              <a:solidFill>
                <a:prstClr val="white"/>
              </a:solidFill>
            </a:endParaRPr>
          </a:p>
          <a:p>
            <a:pPr marL="171450" indent="-171450">
              <a:buFont typeface="Arial" panose="020B0604020202020204" pitchFamily="34" charset="0"/>
              <a:buChar char="•"/>
            </a:pPr>
            <a:r>
              <a:rPr lang="en-GB" sz="1100" dirty="0">
                <a:solidFill>
                  <a:prstClr val="white"/>
                </a:solidFill>
              </a:rPr>
              <a:t>Embed the Inclusion Support Offer (ISO)</a:t>
            </a:r>
          </a:p>
          <a:p>
            <a:pPr marL="171450" indent="-171450">
              <a:buFont typeface="Arial" panose="020B0604020202020204" pitchFamily="34" charset="0"/>
              <a:buChar char="•"/>
            </a:pPr>
            <a:r>
              <a:rPr lang="en-GB" sz="1100" dirty="0">
                <a:solidFill>
                  <a:prstClr val="white"/>
                </a:solidFill>
              </a:rPr>
              <a:t>Increase use of Local offer</a:t>
            </a:r>
          </a:p>
          <a:p>
            <a:pPr marL="171450" indent="-171450">
              <a:buFont typeface="Arial" panose="020B0604020202020204" pitchFamily="34" charset="0"/>
              <a:buChar char="•"/>
            </a:pPr>
            <a:r>
              <a:rPr lang="en-GB" sz="1100" dirty="0">
                <a:solidFill>
                  <a:prstClr val="white"/>
                </a:solidFill>
              </a:rPr>
              <a:t>Enhance impact of Graduated Approach</a:t>
            </a:r>
          </a:p>
          <a:p>
            <a:pPr marL="171450" indent="-171450">
              <a:buFont typeface="Arial" panose="020B0604020202020204" pitchFamily="34" charset="0"/>
              <a:buChar char="•"/>
            </a:pPr>
            <a:r>
              <a:rPr lang="en-GB" sz="1100" dirty="0">
                <a:solidFill>
                  <a:prstClr val="white"/>
                </a:solidFill>
              </a:rPr>
              <a:t>Enhancing parent and carer confidence and skills</a:t>
            </a:r>
          </a:p>
        </p:txBody>
      </p:sp>
      <p:sp>
        <p:nvSpPr>
          <p:cNvPr id="65" name="Rectangle: Rounded Corners 64">
            <a:extLst>
              <a:ext uri="{FF2B5EF4-FFF2-40B4-BE49-F238E27FC236}">
                <a16:creationId xmlns:a16="http://schemas.microsoft.com/office/drawing/2014/main" id="{B56C74BF-ECDA-4337-8338-2459124F77D4}"/>
              </a:ext>
            </a:extLst>
          </p:cNvPr>
          <p:cNvSpPr/>
          <p:nvPr/>
        </p:nvSpPr>
        <p:spPr>
          <a:xfrm>
            <a:off x="5211546" y="1242593"/>
            <a:ext cx="1574011" cy="3385893"/>
          </a:xfrm>
          <a:prstGeom prst="roundRect">
            <a:avLst/>
          </a:prstGeom>
          <a:solidFill>
            <a:schemeClr val="accent4"/>
          </a:solidFill>
          <a:ln>
            <a:noFill/>
          </a:ln>
          <a:effectLst/>
        </p:spPr>
        <p:style>
          <a:lnRef idx="1">
            <a:schemeClr val="accent6"/>
          </a:lnRef>
          <a:fillRef idx="2">
            <a:schemeClr val="accent6"/>
          </a:fillRef>
          <a:effectRef idx="1">
            <a:schemeClr val="accent6"/>
          </a:effectRef>
          <a:fontRef idx="minor">
            <a:schemeClr val="dk1"/>
          </a:fontRef>
        </p:style>
        <p:txBody>
          <a:bodyPr lIns="36000" rIns="36000" rtlCol="0" anchor="t" anchorCtr="0"/>
          <a:lstStyle/>
          <a:p>
            <a:pPr algn="ctr"/>
            <a:r>
              <a:rPr lang="en-GB" sz="1200" b="1" dirty="0">
                <a:solidFill>
                  <a:schemeClr val="bg2">
                    <a:lumMod val="90000"/>
                  </a:schemeClr>
                </a:solidFill>
              </a:rPr>
              <a:t>Commission &amp; Sufficiency</a:t>
            </a:r>
          </a:p>
          <a:p>
            <a:pPr algn="ctr"/>
            <a:endParaRPr lang="en-GB" sz="1100" dirty="0">
              <a:solidFill>
                <a:prstClr val="white"/>
              </a:solidFill>
            </a:endParaRPr>
          </a:p>
          <a:p>
            <a:pPr marL="171450" indent="-171450">
              <a:buFont typeface="Arial" panose="020B0604020202020204" pitchFamily="34" charset="0"/>
              <a:buChar char="•"/>
            </a:pPr>
            <a:r>
              <a:rPr lang="en-GB" sz="1100" dirty="0">
                <a:solidFill>
                  <a:prstClr val="white"/>
                </a:solidFill>
              </a:rPr>
              <a:t>Review and implementation of joint commissioning strategy</a:t>
            </a:r>
          </a:p>
          <a:p>
            <a:pPr marL="171450" indent="-171450">
              <a:buFont typeface="Arial" panose="020B0604020202020204" pitchFamily="34" charset="0"/>
              <a:buChar char="•"/>
            </a:pPr>
            <a:r>
              <a:rPr lang="en-GB" sz="1100" dirty="0">
                <a:solidFill>
                  <a:prstClr val="white"/>
                </a:solidFill>
              </a:rPr>
              <a:t>Improving local sufficiency</a:t>
            </a:r>
          </a:p>
          <a:p>
            <a:pPr marL="171450" indent="-171450">
              <a:buFont typeface="Arial" panose="020B0604020202020204" pitchFamily="34" charset="0"/>
              <a:buChar char="•"/>
            </a:pPr>
            <a:r>
              <a:rPr lang="en-GB" sz="1100" dirty="0">
                <a:solidFill>
                  <a:prstClr val="white"/>
                </a:solidFill>
              </a:rPr>
              <a:t>Producing and delivering local capital programme</a:t>
            </a:r>
          </a:p>
          <a:p>
            <a:pPr marL="171450" indent="-171450">
              <a:buFont typeface="Arial" panose="020B0604020202020204" pitchFamily="34" charset="0"/>
              <a:buChar char="•"/>
            </a:pPr>
            <a:r>
              <a:rPr lang="en-GB" sz="1100" dirty="0">
                <a:solidFill>
                  <a:prstClr val="white"/>
                </a:solidFill>
              </a:rPr>
              <a:t>SEMH provision</a:t>
            </a:r>
          </a:p>
          <a:p>
            <a:pPr marL="171450" indent="-171450">
              <a:buFont typeface="Arial" panose="020B0604020202020204" pitchFamily="34" charset="0"/>
              <a:buChar char="•"/>
            </a:pPr>
            <a:r>
              <a:rPr lang="en-GB" sz="1100" dirty="0">
                <a:solidFill>
                  <a:schemeClr val="bg1"/>
                </a:solidFill>
              </a:rPr>
              <a:t>Strategic development role of DCO/DMO</a:t>
            </a:r>
          </a:p>
          <a:p>
            <a:pPr marL="171450" indent="-171450">
              <a:buFont typeface="Arial" panose="020B0604020202020204" pitchFamily="34" charset="0"/>
              <a:buChar char="•"/>
            </a:pPr>
            <a:endParaRPr lang="en-GB" sz="1100" b="1" dirty="0">
              <a:solidFill>
                <a:srgbClr val="193F78"/>
              </a:solidFill>
            </a:endParaRPr>
          </a:p>
        </p:txBody>
      </p:sp>
      <p:sp>
        <p:nvSpPr>
          <p:cNvPr id="66" name="Rectangle: Rounded Corners 65">
            <a:extLst>
              <a:ext uri="{FF2B5EF4-FFF2-40B4-BE49-F238E27FC236}">
                <a16:creationId xmlns:a16="http://schemas.microsoft.com/office/drawing/2014/main" id="{D5869BB7-DA38-4C55-9014-138084E4F160}"/>
              </a:ext>
            </a:extLst>
          </p:cNvPr>
          <p:cNvSpPr/>
          <p:nvPr/>
        </p:nvSpPr>
        <p:spPr>
          <a:xfrm>
            <a:off x="6823395" y="1242593"/>
            <a:ext cx="1574011" cy="3393415"/>
          </a:xfrm>
          <a:prstGeom prst="roundRect">
            <a:avLst/>
          </a:prstGeom>
          <a:solidFill>
            <a:schemeClr val="accent2"/>
          </a:solidFill>
          <a:ln>
            <a:noFill/>
          </a:ln>
          <a:effectLst/>
        </p:spPr>
        <p:style>
          <a:lnRef idx="1">
            <a:schemeClr val="accent6"/>
          </a:lnRef>
          <a:fillRef idx="2">
            <a:schemeClr val="accent6"/>
          </a:fillRef>
          <a:effectRef idx="1">
            <a:schemeClr val="accent6"/>
          </a:effectRef>
          <a:fontRef idx="minor">
            <a:schemeClr val="dk1"/>
          </a:fontRef>
        </p:style>
        <p:txBody>
          <a:bodyPr lIns="36000" rIns="36000" rtlCol="0" anchor="t" anchorCtr="0"/>
          <a:lstStyle/>
          <a:p>
            <a:pPr algn="ctr"/>
            <a:r>
              <a:rPr lang="en-GB" sz="1200" b="1" dirty="0">
                <a:solidFill>
                  <a:prstClr val="white"/>
                </a:solidFill>
              </a:rPr>
              <a:t>Preparing for Adulthood</a:t>
            </a:r>
          </a:p>
          <a:p>
            <a:pPr algn="ctr"/>
            <a:endParaRPr lang="en-GB" sz="1100" dirty="0">
              <a:solidFill>
                <a:prstClr val="white"/>
              </a:solidFill>
            </a:endParaRPr>
          </a:p>
          <a:p>
            <a:pPr marL="171450" indent="-171450">
              <a:buFont typeface="Arial" panose="020B0604020202020204" pitchFamily="34" charset="0"/>
              <a:buChar char="•"/>
            </a:pPr>
            <a:r>
              <a:rPr lang="en-GB" sz="1100" dirty="0">
                <a:solidFill>
                  <a:prstClr val="white"/>
                </a:solidFill>
              </a:rPr>
              <a:t>Preparing for adulthood</a:t>
            </a:r>
          </a:p>
          <a:p>
            <a:pPr marL="171450" indent="-171450">
              <a:buFont typeface="Arial" panose="020B0604020202020204" pitchFamily="34" charset="0"/>
              <a:buChar char="•"/>
            </a:pPr>
            <a:r>
              <a:rPr lang="en-GB" sz="1100" dirty="0">
                <a:solidFill>
                  <a:prstClr val="white"/>
                </a:solidFill>
              </a:rPr>
              <a:t>Transitions at all key stages</a:t>
            </a:r>
          </a:p>
          <a:p>
            <a:pPr marL="171450" indent="-171450">
              <a:buFont typeface="Arial" panose="020B0604020202020204" pitchFamily="34" charset="0"/>
              <a:buChar char="•"/>
            </a:pPr>
            <a:endParaRPr lang="en-GB" sz="1100" dirty="0">
              <a:solidFill>
                <a:srgbClr val="193F78"/>
              </a:solidFill>
            </a:endParaRPr>
          </a:p>
        </p:txBody>
      </p:sp>
      <p:sp>
        <p:nvSpPr>
          <p:cNvPr id="19" name="Rectangle: Rounded Corners 18">
            <a:extLst>
              <a:ext uri="{FF2B5EF4-FFF2-40B4-BE49-F238E27FC236}">
                <a16:creationId xmlns:a16="http://schemas.microsoft.com/office/drawing/2014/main" id="{5EC8396C-4C09-4BE1-B326-53AE08018DEF}"/>
              </a:ext>
            </a:extLst>
          </p:cNvPr>
          <p:cNvSpPr/>
          <p:nvPr/>
        </p:nvSpPr>
        <p:spPr>
          <a:xfrm>
            <a:off x="140506" y="4696829"/>
            <a:ext cx="8348341" cy="990739"/>
          </a:xfrm>
          <a:prstGeom prst="roundRect">
            <a:avLst/>
          </a:prstGeom>
          <a:solidFill>
            <a:schemeClr val="accent5">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t" anchorCtr="0"/>
          <a:lstStyle/>
          <a:p>
            <a:pPr algn="ctr"/>
            <a:r>
              <a:rPr lang="en-GB" b="1" dirty="0">
                <a:solidFill>
                  <a:prstClr val="black"/>
                </a:solidFill>
              </a:rPr>
              <a:t>Enablers</a:t>
            </a:r>
          </a:p>
        </p:txBody>
      </p:sp>
      <p:sp>
        <p:nvSpPr>
          <p:cNvPr id="20" name="Rectangle: Rounded Corners 19">
            <a:extLst>
              <a:ext uri="{FF2B5EF4-FFF2-40B4-BE49-F238E27FC236}">
                <a16:creationId xmlns:a16="http://schemas.microsoft.com/office/drawing/2014/main" id="{C6A69D4B-B84B-4411-9356-C925FB41128B}"/>
              </a:ext>
            </a:extLst>
          </p:cNvPr>
          <p:cNvSpPr/>
          <p:nvPr/>
        </p:nvSpPr>
        <p:spPr>
          <a:xfrm>
            <a:off x="404914" y="5046363"/>
            <a:ext cx="987570" cy="613773"/>
          </a:xfrm>
          <a:prstGeom prst="roundRect">
            <a:avLst/>
          </a:prstGeom>
          <a:solidFill>
            <a:srgbClr val="193F78"/>
          </a:solidFill>
          <a:ln>
            <a:noFill/>
          </a:ln>
          <a:effectLst/>
        </p:spPr>
        <p:style>
          <a:lnRef idx="1">
            <a:schemeClr val="accent6"/>
          </a:lnRef>
          <a:fillRef idx="2">
            <a:schemeClr val="accent6"/>
          </a:fillRef>
          <a:effectRef idx="1">
            <a:schemeClr val="accent6"/>
          </a:effectRef>
          <a:fontRef idx="minor">
            <a:schemeClr val="dk1"/>
          </a:fontRef>
        </p:style>
        <p:txBody>
          <a:bodyPr rtlCol="0" anchor="ctr"/>
          <a:lstStyle/>
          <a:p>
            <a:pPr algn="ctr"/>
            <a:r>
              <a:rPr lang="en-GB" sz="1100" dirty="0">
                <a:solidFill>
                  <a:prstClr val="white"/>
                </a:solidFill>
              </a:rPr>
              <a:t>Governance</a:t>
            </a:r>
          </a:p>
        </p:txBody>
      </p:sp>
      <p:sp>
        <p:nvSpPr>
          <p:cNvPr id="48" name="Rectangle: Rounded Corners 47">
            <a:extLst>
              <a:ext uri="{FF2B5EF4-FFF2-40B4-BE49-F238E27FC236}">
                <a16:creationId xmlns:a16="http://schemas.microsoft.com/office/drawing/2014/main" id="{9C4D9D0B-06EE-4C95-A63C-DFB38F567045}"/>
              </a:ext>
            </a:extLst>
          </p:cNvPr>
          <p:cNvSpPr/>
          <p:nvPr/>
        </p:nvSpPr>
        <p:spPr>
          <a:xfrm>
            <a:off x="1553404" y="5046363"/>
            <a:ext cx="987570" cy="613773"/>
          </a:xfrm>
          <a:prstGeom prst="roundRect">
            <a:avLst/>
          </a:prstGeom>
          <a:solidFill>
            <a:srgbClr val="193F78"/>
          </a:solidFill>
          <a:ln>
            <a:noFill/>
          </a:ln>
          <a:effectLst/>
        </p:spPr>
        <p:style>
          <a:lnRef idx="1">
            <a:schemeClr val="accent6"/>
          </a:lnRef>
          <a:fillRef idx="2">
            <a:schemeClr val="accent6"/>
          </a:fillRef>
          <a:effectRef idx="1">
            <a:schemeClr val="accent6"/>
          </a:effectRef>
          <a:fontRef idx="minor">
            <a:schemeClr val="dk1"/>
          </a:fontRef>
        </p:style>
        <p:txBody>
          <a:bodyPr rtlCol="0" anchor="ctr"/>
          <a:lstStyle/>
          <a:p>
            <a:pPr algn="ctr"/>
            <a:r>
              <a:rPr lang="en-GB" sz="1100" dirty="0">
                <a:solidFill>
                  <a:prstClr val="white"/>
                </a:solidFill>
              </a:rPr>
              <a:t>Programme roles</a:t>
            </a:r>
          </a:p>
        </p:txBody>
      </p:sp>
      <p:sp>
        <p:nvSpPr>
          <p:cNvPr id="59" name="Rectangle: Rounded Corners 58">
            <a:extLst>
              <a:ext uri="{FF2B5EF4-FFF2-40B4-BE49-F238E27FC236}">
                <a16:creationId xmlns:a16="http://schemas.microsoft.com/office/drawing/2014/main" id="{1FA4AA61-19C5-49D3-99A0-89F280C4656E}"/>
              </a:ext>
            </a:extLst>
          </p:cNvPr>
          <p:cNvSpPr/>
          <p:nvPr/>
        </p:nvSpPr>
        <p:spPr>
          <a:xfrm>
            <a:off x="2701894" y="5046363"/>
            <a:ext cx="987570" cy="613773"/>
          </a:xfrm>
          <a:prstGeom prst="roundRect">
            <a:avLst/>
          </a:prstGeom>
          <a:solidFill>
            <a:srgbClr val="193F78"/>
          </a:solidFill>
          <a:ln>
            <a:noFill/>
          </a:ln>
          <a:effectLst/>
        </p:spPr>
        <p:style>
          <a:lnRef idx="1">
            <a:schemeClr val="accent6"/>
          </a:lnRef>
          <a:fillRef idx="2">
            <a:schemeClr val="accent6"/>
          </a:fillRef>
          <a:effectRef idx="1">
            <a:schemeClr val="accent6"/>
          </a:effectRef>
          <a:fontRef idx="minor">
            <a:schemeClr val="dk1"/>
          </a:fontRef>
        </p:style>
        <p:txBody>
          <a:bodyPr rtlCol="0" anchor="ctr"/>
          <a:lstStyle/>
          <a:p>
            <a:pPr algn="ctr"/>
            <a:r>
              <a:rPr lang="en-GB" sz="1100" dirty="0">
                <a:solidFill>
                  <a:prstClr val="white"/>
                </a:solidFill>
              </a:rPr>
              <a:t>Inspection Readiness</a:t>
            </a:r>
          </a:p>
        </p:txBody>
      </p:sp>
      <p:sp>
        <p:nvSpPr>
          <p:cNvPr id="60" name="Rectangle: Rounded Corners 59">
            <a:extLst>
              <a:ext uri="{FF2B5EF4-FFF2-40B4-BE49-F238E27FC236}">
                <a16:creationId xmlns:a16="http://schemas.microsoft.com/office/drawing/2014/main" id="{9E1D10A5-54EE-4CC8-87FC-0833A93D1004}"/>
              </a:ext>
            </a:extLst>
          </p:cNvPr>
          <p:cNvSpPr/>
          <p:nvPr/>
        </p:nvSpPr>
        <p:spPr>
          <a:xfrm>
            <a:off x="3850384" y="5046363"/>
            <a:ext cx="987570" cy="613773"/>
          </a:xfrm>
          <a:prstGeom prst="roundRect">
            <a:avLst/>
          </a:prstGeom>
          <a:solidFill>
            <a:srgbClr val="193F78"/>
          </a:solidFill>
          <a:ln>
            <a:noFill/>
          </a:ln>
          <a:effectLst/>
        </p:spPr>
        <p:style>
          <a:lnRef idx="1">
            <a:schemeClr val="accent6"/>
          </a:lnRef>
          <a:fillRef idx="2">
            <a:schemeClr val="accent6"/>
          </a:fillRef>
          <a:effectRef idx="1">
            <a:schemeClr val="accent6"/>
          </a:effectRef>
          <a:fontRef idx="minor">
            <a:schemeClr val="dk1"/>
          </a:fontRef>
        </p:style>
        <p:txBody>
          <a:bodyPr rtlCol="0" anchor="ctr"/>
          <a:lstStyle/>
          <a:p>
            <a:pPr algn="ctr"/>
            <a:r>
              <a:rPr lang="en-GB" sz="1100" b="1" dirty="0">
                <a:solidFill>
                  <a:prstClr val="white"/>
                </a:solidFill>
              </a:rPr>
              <a:t>CYP and family engagement</a:t>
            </a:r>
          </a:p>
        </p:txBody>
      </p:sp>
      <p:sp>
        <p:nvSpPr>
          <p:cNvPr id="62" name="Rectangle: Rounded Corners 61">
            <a:extLst>
              <a:ext uri="{FF2B5EF4-FFF2-40B4-BE49-F238E27FC236}">
                <a16:creationId xmlns:a16="http://schemas.microsoft.com/office/drawing/2014/main" id="{6E291460-2C94-4E4C-AAC3-8BA8CDA1D8AD}"/>
              </a:ext>
            </a:extLst>
          </p:cNvPr>
          <p:cNvSpPr/>
          <p:nvPr/>
        </p:nvSpPr>
        <p:spPr>
          <a:xfrm>
            <a:off x="4998874" y="5046363"/>
            <a:ext cx="1007627" cy="613773"/>
          </a:xfrm>
          <a:prstGeom prst="roundRect">
            <a:avLst/>
          </a:prstGeom>
          <a:solidFill>
            <a:srgbClr val="193F78"/>
          </a:solidFill>
          <a:ln>
            <a:noFill/>
          </a:ln>
          <a:effectLst/>
        </p:spPr>
        <p:style>
          <a:lnRef idx="1">
            <a:schemeClr val="accent6"/>
          </a:lnRef>
          <a:fillRef idx="2">
            <a:schemeClr val="accent6"/>
          </a:fillRef>
          <a:effectRef idx="1">
            <a:schemeClr val="accent6"/>
          </a:effectRef>
          <a:fontRef idx="minor">
            <a:schemeClr val="dk1"/>
          </a:fontRef>
        </p:style>
        <p:txBody>
          <a:bodyPr rtlCol="0" anchor="ctr"/>
          <a:lstStyle/>
          <a:p>
            <a:pPr algn="ctr"/>
            <a:r>
              <a:rPr lang="en-GB" sz="1100" dirty="0">
                <a:solidFill>
                  <a:prstClr val="white"/>
                </a:solidFill>
              </a:rPr>
              <a:t>Support services alignment</a:t>
            </a:r>
          </a:p>
        </p:txBody>
      </p:sp>
      <p:sp>
        <p:nvSpPr>
          <p:cNvPr id="25" name="Rectangle: Rounded Corners 24">
            <a:extLst>
              <a:ext uri="{FF2B5EF4-FFF2-40B4-BE49-F238E27FC236}">
                <a16:creationId xmlns:a16="http://schemas.microsoft.com/office/drawing/2014/main" id="{239399E0-D058-40C5-A966-8F8B96955894}"/>
              </a:ext>
            </a:extLst>
          </p:cNvPr>
          <p:cNvSpPr/>
          <p:nvPr/>
        </p:nvSpPr>
        <p:spPr>
          <a:xfrm>
            <a:off x="6167421" y="5046363"/>
            <a:ext cx="1007627" cy="613773"/>
          </a:xfrm>
          <a:prstGeom prst="roundRect">
            <a:avLst/>
          </a:prstGeom>
          <a:solidFill>
            <a:srgbClr val="193F78"/>
          </a:solidFill>
          <a:ln>
            <a:noFill/>
          </a:ln>
          <a:effectLst/>
        </p:spPr>
        <p:style>
          <a:lnRef idx="1">
            <a:schemeClr val="accent6"/>
          </a:lnRef>
          <a:fillRef idx="2">
            <a:schemeClr val="accent6"/>
          </a:fillRef>
          <a:effectRef idx="1">
            <a:schemeClr val="accent6"/>
          </a:effectRef>
          <a:fontRef idx="minor">
            <a:schemeClr val="dk1"/>
          </a:fontRef>
        </p:style>
        <p:txBody>
          <a:bodyPr rtlCol="0" anchor="ctr"/>
          <a:lstStyle/>
          <a:p>
            <a:pPr algn="ctr"/>
            <a:r>
              <a:rPr lang="en-GB" sz="1100" dirty="0">
                <a:solidFill>
                  <a:prstClr val="white"/>
                </a:solidFill>
              </a:rPr>
              <a:t>Programme comms</a:t>
            </a:r>
          </a:p>
        </p:txBody>
      </p:sp>
      <p:sp>
        <p:nvSpPr>
          <p:cNvPr id="26" name="Rectangle: Rounded Corners 25">
            <a:extLst>
              <a:ext uri="{FF2B5EF4-FFF2-40B4-BE49-F238E27FC236}">
                <a16:creationId xmlns:a16="http://schemas.microsoft.com/office/drawing/2014/main" id="{ABEC6ABA-B918-4A4E-9E4B-7D7361E12982}"/>
              </a:ext>
            </a:extLst>
          </p:cNvPr>
          <p:cNvSpPr/>
          <p:nvPr/>
        </p:nvSpPr>
        <p:spPr>
          <a:xfrm>
            <a:off x="7335969" y="5046363"/>
            <a:ext cx="1007627" cy="613773"/>
          </a:xfrm>
          <a:prstGeom prst="roundRect">
            <a:avLst/>
          </a:prstGeom>
          <a:solidFill>
            <a:srgbClr val="193F78"/>
          </a:solidFill>
          <a:ln>
            <a:noFill/>
          </a:ln>
          <a:effectLst/>
        </p:spPr>
        <p:style>
          <a:lnRef idx="1">
            <a:schemeClr val="accent6"/>
          </a:lnRef>
          <a:fillRef idx="2">
            <a:schemeClr val="accent6"/>
          </a:fillRef>
          <a:effectRef idx="1">
            <a:schemeClr val="accent6"/>
          </a:effectRef>
          <a:fontRef idx="minor">
            <a:schemeClr val="dk1"/>
          </a:fontRef>
        </p:style>
        <p:txBody>
          <a:bodyPr rtlCol="0" anchor="ctr"/>
          <a:lstStyle/>
          <a:p>
            <a:pPr algn="ctr"/>
            <a:r>
              <a:rPr lang="en-GB" sz="1100" dirty="0">
                <a:solidFill>
                  <a:prstClr val="white"/>
                </a:solidFill>
              </a:rPr>
              <a:t>SEF</a:t>
            </a:r>
          </a:p>
        </p:txBody>
      </p:sp>
    </p:spTree>
    <p:extLst>
      <p:ext uri="{BB962C8B-B14F-4D97-AF65-F5344CB8AC3E}">
        <p14:creationId xmlns:p14="http://schemas.microsoft.com/office/powerpoint/2010/main" val="69701324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7116943" y="5358257"/>
            <a:ext cx="642234" cy="223138"/>
          </a:xfrm>
          <a:prstGeom prst="rect">
            <a:avLst/>
          </a:prstGeom>
          <a:noFill/>
        </p:spPr>
        <p:txBody>
          <a:bodyPr wrap="square" rtlCol="0">
            <a:spAutoFit/>
          </a:bodyPr>
          <a:lstStyle/>
          <a:p>
            <a:r>
              <a:rPr lang="en-GB" sz="850">
                <a:solidFill>
                  <a:prstClr val="white"/>
                </a:solidFill>
              </a:rPr>
              <a:t>Be kind</a:t>
            </a:r>
          </a:p>
        </p:txBody>
      </p:sp>
      <p:sp>
        <p:nvSpPr>
          <p:cNvPr id="6" name="TextBox 5">
            <a:extLst>
              <a:ext uri="{FF2B5EF4-FFF2-40B4-BE49-F238E27FC236}">
                <a16:creationId xmlns:a16="http://schemas.microsoft.com/office/drawing/2014/main" id="{6B51BF11-8E52-4F0A-B36E-D7ECE2BDF483}"/>
              </a:ext>
            </a:extLst>
          </p:cNvPr>
          <p:cNvSpPr txBox="1"/>
          <p:nvPr/>
        </p:nvSpPr>
        <p:spPr>
          <a:xfrm>
            <a:off x="1417834" y="548051"/>
            <a:ext cx="5323389" cy="523220"/>
          </a:xfrm>
          <a:prstGeom prst="rect">
            <a:avLst/>
          </a:prstGeom>
          <a:noFill/>
        </p:spPr>
        <p:txBody>
          <a:bodyPr wrap="square" rtlCol="0">
            <a:spAutoFit/>
          </a:bodyPr>
          <a:lstStyle/>
          <a:p>
            <a:pPr algn="ctr"/>
            <a:r>
              <a:rPr lang="en-GB" sz="2800" b="1" dirty="0"/>
              <a:t>Kirklees Continuum of provision</a:t>
            </a:r>
          </a:p>
        </p:txBody>
      </p:sp>
      <p:sp>
        <p:nvSpPr>
          <p:cNvPr id="7" name="Arrow: Right 6">
            <a:extLst>
              <a:ext uri="{FF2B5EF4-FFF2-40B4-BE49-F238E27FC236}">
                <a16:creationId xmlns:a16="http://schemas.microsoft.com/office/drawing/2014/main" id="{3C507380-C939-4FC8-8CC6-18E1CD6B48C8}"/>
              </a:ext>
            </a:extLst>
          </p:cNvPr>
          <p:cNvSpPr/>
          <p:nvPr/>
        </p:nvSpPr>
        <p:spPr>
          <a:xfrm>
            <a:off x="984308" y="2909734"/>
            <a:ext cx="6319331" cy="1295711"/>
          </a:xfrm>
          <a:prstGeom prst="rightArrow">
            <a:avLst/>
          </a:prstGeom>
          <a:gradFill>
            <a:gsLst>
              <a:gs pos="0">
                <a:schemeClr val="bg1">
                  <a:lumMod val="95000"/>
                </a:schemeClr>
              </a:gs>
              <a:gs pos="100000">
                <a:schemeClr val="accent1">
                  <a:tint val="50000"/>
                  <a:shade val="100000"/>
                  <a:satMod val="350000"/>
                </a:schemeClr>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274"/>
          </a:p>
        </p:txBody>
      </p:sp>
      <p:sp>
        <p:nvSpPr>
          <p:cNvPr id="8" name="Arrow: Left 7">
            <a:extLst>
              <a:ext uri="{FF2B5EF4-FFF2-40B4-BE49-F238E27FC236}">
                <a16:creationId xmlns:a16="http://schemas.microsoft.com/office/drawing/2014/main" id="{0DEF5E9B-E0B3-4C96-A6DE-E63A071F4790}"/>
              </a:ext>
            </a:extLst>
          </p:cNvPr>
          <p:cNvSpPr/>
          <p:nvPr/>
        </p:nvSpPr>
        <p:spPr>
          <a:xfrm>
            <a:off x="656510" y="4796902"/>
            <a:ext cx="6647128" cy="787764"/>
          </a:xfrm>
          <a:prstGeom prst="leftArrow">
            <a:avLst/>
          </a:prstGeom>
          <a:gradFill>
            <a:gsLst>
              <a:gs pos="0">
                <a:schemeClr val="bg1">
                  <a:lumMod val="95000"/>
                </a:schemeClr>
              </a:gs>
              <a:gs pos="100000">
                <a:schemeClr val="accent1">
                  <a:tint val="50000"/>
                  <a:shade val="100000"/>
                  <a:satMod val="350000"/>
                </a:schemeClr>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274"/>
          </a:p>
        </p:txBody>
      </p:sp>
      <p:sp>
        <p:nvSpPr>
          <p:cNvPr id="9" name="TextBox 8">
            <a:extLst>
              <a:ext uri="{FF2B5EF4-FFF2-40B4-BE49-F238E27FC236}">
                <a16:creationId xmlns:a16="http://schemas.microsoft.com/office/drawing/2014/main" id="{CCEE2AF5-0703-4A7A-8883-D0A4729005DD}"/>
              </a:ext>
            </a:extLst>
          </p:cNvPr>
          <p:cNvSpPr txBox="1"/>
          <p:nvPr/>
        </p:nvSpPr>
        <p:spPr>
          <a:xfrm>
            <a:off x="2224671" y="1320689"/>
            <a:ext cx="3373972" cy="288412"/>
          </a:xfrm>
          <a:prstGeom prst="rect">
            <a:avLst/>
          </a:prstGeom>
          <a:noFill/>
        </p:spPr>
        <p:txBody>
          <a:bodyPr wrap="square" rtlCol="0">
            <a:spAutoFit/>
          </a:bodyPr>
          <a:lstStyle/>
          <a:p>
            <a:pPr algn="ctr"/>
            <a:r>
              <a:rPr lang="en-GB" sz="1274" b="1"/>
              <a:t>A graduated approach</a:t>
            </a:r>
          </a:p>
        </p:txBody>
      </p:sp>
      <p:sp>
        <p:nvSpPr>
          <p:cNvPr id="10" name="TextBox 9">
            <a:extLst>
              <a:ext uri="{FF2B5EF4-FFF2-40B4-BE49-F238E27FC236}">
                <a16:creationId xmlns:a16="http://schemas.microsoft.com/office/drawing/2014/main" id="{54DE0145-C4F4-4506-9223-3B51B51D2BA3}"/>
              </a:ext>
            </a:extLst>
          </p:cNvPr>
          <p:cNvSpPr txBox="1"/>
          <p:nvPr/>
        </p:nvSpPr>
        <p:spPr>
          <a:xfrm>
            <a:off x="2456986" y="5058104"/>
            <a:ext cx="3373972" cy="288412"/>
          </a:xfrm>
          <a:prstGeom prst="rect">
            <a:avLst/>
          </a:prstGeom>
          <a:noFill/>
        </p:spPr>
        <p:txBody>
          <a:bodyPr wrap="square" rtlCol="0">
            <a:spAutoFit/>
          </a:bodyPr>
          <a:lstStyle/>
          <a:p>
            <a:pPr algn="ctr"/>
            <a:r>
              <a:rPr lang="en-GB" sz="1274" b="1" dirty="0"/>
              <a:t>Placements are fluid and can move both ways</a:t>
            </a:r>
          </a:p>
        </p:txBody>
      </p:sp>
      <p:sp>
        <p:nvSpPr>
          <p:cNvPr id="11" name="Rectangle: Rounded Corners 10">
            <a:extLst>
              <a:ext uri="{FF2B5EF4-FFF2-40B4-BE49-F238E27FC236}">
                <a16:creationId xmlns:a16="http://schemas.microsoft.com/office/drawing/2014/main" id="{3DB86E80-3982-4C79-9960-0298F501D185}"/>
              </a:ext>
            </a:extLst>
          </p:cNvPr>
          <p:cNvSpPr/>
          <p:nvPr/>
        </p:nvSpPr>
        <p:spPr>
          <a:xfrm>
            <a:off x="987996" y="1961641"/>
            <a:ext cx="1539122" cy="873152"/>
          </a:xfrm>
          <a:prstGeom prst="roundRect">
            <a:avLst/>
          </a:prstGeom>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750">
                <a:solidFill>
                  <a:schemeClr val="bg1"/>
                </a:solidFill>
              </a:rPr>
              <a:t>Updated Graduated Approach guidance to ensure  outstanding inclusive practice at all levels in mainstream settings – clear expectations for all</a:t>
            </a:r>
          </a:p>
        </p:txBody>
      </p:sp>
      <p:sp>
        <p:nvSpPr>
          <p:cNvPr id="12" name="Rectangle: Rounded Corners 11">
            <a:extLst>
              <a:ext uri="{FF2B5EF4-FFF2-40B4-BE49-F238E27FC236}">
                <a16:creationId xmlns:a16="http://schemas.microsoft.com/office/drawing/2014/main" id="{648642EA-D686-4C39-AA3F-BF9BDA848880}"/>
              </a:ext>
            </a:extLst>
          </p:cNvPr>
          <p:cNvSpPr/>
          <p:nvPr/>
        </p:nvSpPr>
        <p:spPr>
          <a:xfrm>
            <a:off x="2711364" y="1969327"/>
            <a:ext cx="1539122" cy="873152"/>
          </a:xfrm>
          <a:prstGeom prst="roundRect">
            <a:avLst/>
          </a:prstGeom>
          <a:solidFill>
            <a:srgbClr val="92D050"/>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750">
                <a:solidFill>
                  <a:schemeClr val="tx1"/>
                </a:solidFill>
              </a:rPr>
              <a:t>Expand current specialist outreach offer to ensure consultation, training and support is accessible for all areas of need: SEMH/C&amp;I, P&amp;S, C&amp;L &amp; EY</a:t>
            </a:r>
          </a:p>
        </p:txBody>
      </p:sp>
      <p:sp>
        <p:nvSpPr>
          <p:cNvPr id="13" name="Rectangle: Rounded Corners 12">
            <a:extLst>
              <a:ext uri="{FF2B5EF4-FFF2-40B4-BE49-F238E27FC236}">
                <a16:creationId xmlns:a16="http://schemas.microsoft.com/office/drawing/2014/main" id="{B2C6D5E9-E0BD-4CC4-81CC-C498B0BA8D30}"/>
              </a:ext>
            </a:extLst>
          </p:cNvPr>
          <p:cNvSpPr/>
          <p:nvPr/>
        </p:nvSpPr>
        <p:spPr>
          <a:xfrm>
            <a:off x="4402137" y="1987811"/>
            <a:ext cx="1539122" cy="865330"/>
          </a:xfrm>
          <a:prstGeom prst="roundRect">
            <a:avLst/>
          </a:prstGeom>
          <a:solidFill>
            <a:schemeClr val="accent4">
              <a:lumMod val="40000"/>
              <a:lumOff val="60000"/>
            </a:schemeClr>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750" dirty="0">
                <a:solidFill>
                  <a:schemeClr val="tx1"/>
                </a:solidFill>
              </a:rPr>
              <a:t>Expand current AP offer to ensure sufficiency gaps are addressed. QA processes to be implemented against Ofsted framework to ensure that all AP in Kirklees is good or better</a:t>
            </a:r>
          </a:p>
        </p:txBody>
      </p:sp>
      <p:sp>
        <p:nvSpPr>
          <p:cNvPr id="14" name="Rectangle: Rounded Corners 13">
            <a:extLst>
              <a:ext uri="{FF2B5EF4-FFF2-40B4-BE49-F238E27FC236}">
                <a16:creationId xmlns:a16="http://schemas.microsoft.com/office/drawing/2014/main" id="{72B84E31-5DA6-429A-93B3-6DA1696E93AF}"/>
              </a:ext>
            </a:extLst>
          </p:cNvPr>
          <p:cNvSpPr/>
          <p:nvPr/>
        </p:nvSpPr>
        <p:spPr>
          <a:xfrm>
            <a:off x="6058023" y="1987812"/>
            <a:ext cx="1539122" cy="865330"/>
          </a:xfrm>
          <a:prstGeom prst="roundRect">
            <a:avLst/>
          </a:prstGeom>
          <a:solidFill>
            <a:schemeClr val="bg1">
              <a:lumMod val="85000"/>
            </a:schemeClr>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750">
                <a:solidFill>
                  <a:schemeClr val="tx1"/>
                </a:solidFill>
              </a:rPr>
              <a:t>QA processes to be implemented against Ofsted framework to ensure all OLA/independent school provision is all good or better.  Audit of need of pupils in OLA/Independent settings, outcomes and next steps</a:t>
            </a:r>
          </a:p>
        </p:txBody>
      </p:sp>
      <p:sp>
        <p:nvSpPr>
          <p:cNvPr id="15" name="Arrow: Right 14">
            <a:extLst>
              <a:ext uri="{FF2B5EF4-FFF2-40B4-BE49-F238E27FC236}">
                <a16:creationId xmlns:a16="http://schemas.microsoft.com/office/drawing/2014/main" id="{D71CE279-EE63-4C9F-80E8-FAD933F43695}"/>
              </a:ext>
            </a:extLst>
          </p:cNvPr>
          <p:cNvSpPr/>
          <p:nvPr/>
        </p:nvSpPr>
        <p:spPr>
          <a:xfrm>
            <a:off x="987996" y="1221559"/>
            <a:ext cx="6768236" cy="700678"/>
          </a:xfrm>
          <a:prstGeom prst="rightArrow">
            <a:avLst/>
          </a:prstGeom>
          <a:gradFill>
            <a:gsLst>
              <a:gs pos="0">
                <a:schemeClr val="bg1">
                  <a:lumMod val="95000"/>
                </a:schemeClr>
              </a:gs>
              <a:gs pos="100000">
                <a:schemeClr val="accent1">
                  <a:tint val="50000"/>
                  <a:shade val="100000"/>
                  <a:satMod val="350000"/>
                </a:schemeClr>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274" b="1" dirty="0">
                <a:solidFill>
                  <a:schemeClr val="tx1"/>
                </a:solidFill>
              </a:rPr>
              <a:t>A Graduated Approach</a:t>
            </a:r>
          </a:p>
        </p:txBody>
      </p:sp>
      <p:sp>
        <p:nvSpPr>
          <p:cNvPr id="16" name="Rectangle: Rounded Corners 15">
            <a:extLst>
              <a:ext uri="{FF2B5EF4-FFF2-40B4-BE49-F238E27FC236}">
                <a16:creationId xmlns:a16="http://schemas.microsoft.com/office/drawing/2014/main" id="{3CFEB553-8F33-4778-B3E4-FE9AD3414EFE}"/>
              </a:ext>
            </a:extLst>
          </p:cNvPr>
          <p:cNvSpPr/>
          <p:nvPr/>
        </p:nvSpPr>
        <p:spPr>
          <a:xfrm>
            <a:off x="1050652" y="3291384"/>
            <a:ext cx="805980" cy="480832"/>
          </a:xfrm>
          <a:prstGeom prst="roundRect">
            <a:avLst/>
          </a:prstGeom>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637">
                <a:solidFill>
                  <a:schemeClr val="bg1"/>
                </a:solidFill>
              </a:rPr>
              <a:t>Mainstream School:</a:t>
            </a:r>
          </a:p>
          <a:p>
            <a:pPr algn="ctr"/>
            <a:r>
              <a:rPr lang="en-GB" sz="637">
                <a:solidFill>
                  <a:schemeClr val="bg1"/>
                </a:solidFill>
              </a:rPr>
              <a:t>High quality, universal inclusive offer</a:t>
            </a:r>
          </a:p>
        </p:txBody>
      </p:sp>
      <p:sp>
        <p:nvSpPr>
          <p:cNvPr id="17" name="Rectangle: Rounded Corners 16">
            <a:extLst>
              <a:ext uri="{FF2B5EF4-FFF2-40B4-BE49-F238E27FC236}">
                <a16:creationId xmlns:a16="http://schemas.microsoft.com/office/drawing/2014/main" id="{FF9E92D2-DA92-45D5-9370-4555E54D5B9A}"/>
              </a:ext>
            </a:extLst>
          </p:cNvPr>
          <p:cNvSpPr/>
          <p:nvPr/>
        </p:nvSpPr>
        <p:spPr>
          <a:xfrm>
            <a:off x="1938672" y="3291383"/>
            <a:ext cx="829887" cy="470475"/>
          </a:xfrm>
          <a:prstGeom prst="roundRect">
            <a:avLst/>
          </a:prstGeom>
          <a:solidFill>
            <a:srgbClr val="FFFF00"/>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637">
                <a:solidFill>
                  <a:schemeClr val="tx1"/>
                </a:solidFill>
              </a:rPr>
              <a:t>Mainstream school: Targeted/Specialist inclusive offer</a:t>
            </a:r>
          </a:p>
        </p:txBody>
      </p:sp>
      <p:sp>
        <p:nvSpPr>
          <p:cNvPr id="18" name="Rectangle: Rounded Corners 17">
            <a:extLst>
              <a:ext uri="{FF2B5EF4-FFF2-40B4-BE49-F238E27FC236}">
                <a16:creationId xmlns:a16="http://schemas.microsoft.com/office/drawing/2014/main" id="{3EC54117-612A-4844-BD13-A1FC41F40E9A}"/>
              </a:ext>
            </a:extLst>
          </p:cNvPr>
          <p:cNvSpPr/>
          <p:nvPr/>
        </p:nvSpPr>
        <p:spPr>
          <a:xfrm>
            <a:off x="2834097" y="3291384"/>
            <a:ext cx="729153" cy="463752"/>
          </a:xfrm>
          <a:prstGeom prst="roundRect">
            <a:avLst/>
          </a:prstGeom>
          <a:solidFill>
            <a:srgbClr val="92D050"/>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637">
                <a:solidFill>
                  <a:schemeClr val="tx1"/>
                </a:solidFill>
              </a:rPr>
              <a:t>Specialist outreach</a:t>
            </a:r>
          </a:p>
        </p:txBody>
      </p:sp>
      <p:sp>
        <p:nvSpPr>
          <p:cNvPr id="19" name="Rectangle: Rounded Corners 18">
            <a:extLst>
              <a:ext uri="{FF2B5EF4-FFF2-40B4-BE49-F238E27FC236}">
                <a16:creationId xmlns:a16="http://schemas.microsoft.com/office/drawing/2014/main" id="{CECC95B4-21AB-41E4-8D28-E18C82BA2734}"/>
              </a:ext>
            </a:extLst>
          </p:cNvPr>
          <p:cNvSpPr/>
          <p:nvPr/>
        </p:nvSpPr>
        <p:spPr>
          <a:xfrm>
            <a:off x="3640078" y="3294394"/>
            <a:ext cx="729153" cy="463752"/>
          </a:xfrm>
          <a:prstGeom prst="roundRect">
            <a:avLst/>
          </a:prstGeom>
          <a:solidFill>
            <a:schemeClr val="tx2">
              <a:lumMod val="60000"/>
              <a:lumOff val="40000"/>
            </a:schemeClr>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637">
                <a:solidFill>
                  <a:schemeClr val="tx1"/>
                </a:solidFill>
              </a:rPr>
              <a:t>Additionally resourced provisions</a:t>
            </a:r>
          </a:p>
        </p:txBody>
      </p:sp>
      <p:sp>
        <p:nvSpPr>
          <p:cNvPr id="20" name="Rectangle: Rounded Corners 19">
            <a:extLst>
              <a:ext uri="{FF2B5EF4-FFF2-40B4-BE49-F238E27FC236}">
                <a16:creationId xmlns:a16="http://schemas.microsoft.com/office/drawing/2014/main" id="{8ECD5C7F-87EC-4D72-8F74-F54FAC2F5FFF}"/>
              </a:ext>
            </a:extLst>
          </p:cNvPr>
          <p:cNvSpPr/>
          <p:nvPr/>
        </p:nvSpPr>
        <p:spPr>
          <a:xfrm>
            <a:off x="4427399" y="3288674"/>
            <a:ext cx="729153" cy="463752"/>
          </a:xfrm>
          <a:prstGeom prst="roundRect">
            <a:avLst/>
          </a:prstGeom>
          <a:solidFill>
            <a:schemeClr val="accent4">
              <a:lumMod val="40000"/>
              <a:lumOff val="60000"/>
            </a:schemeClr>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637">
                <a:solidFill>
                  <a:schemeClr val="tx1"/>
                </a:solidFill>
              </a:rPr>
              <a:t>Alternative provision</a:t>
            </a:r>
          </a:p>
        </p:txBody>
      </p:sp>
      <p:sp>
        <p:nvSpPr>
          <p:cNvPr id="21" name="Rectangle: Rounded Corners 20">
            <a:extLst>
              <a:ext uri="{FF2B5EF4-FFF2-40B4-BE49-F238E27FC236}">
                <a16:creationId xmlns:a16="http://schemas.microsoft.com/office/drawing/2014/main" id="{BC7525EE-9A25-4E44-8FF0-AB8139B6BCEA}"/>
              </a:ext>
            </a:extLst>
          </p:cNvPr>
          <p:cNvSpPr/>
          <p:nvPr/>
        </p:nvSpPr>
        <p:spPr>
          <a:xfrm>
            <a:off x="5222090" y="3294393"/>
            <a:ext cx="668185" cy="451312"/>
          </a:xfrm>
          <a:prstGeom prst="roundRect">
            <a:avLst/>
          </a:prstGeom>
          <a:solidFill>
            <a:schemeClr val="accent6">
              <a:lumMod val="40000"/>
              <a:lumOff val="60000"/>
            </a:schemeClr>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637">
                <a:solidFill>
                  <a:schemeClr val="tx1"/>
                </a:solidFill>
              </a:rPr>
              <a:t>Special Schools</a:t>
            </a:r>
          </a:p>
        </p:txBody>
      </p:sp>
      <p:sp>
        <p:nvSpPr>
          <p:cNvPr id="22" name="Rectangle: Rounded Corners 21">
            <a:extLst>
              <a:ext uri="{FF2B5EF4-FFF2-40B4-BE49-F238E27FC236}">
                <a16:creationId xmlns:a16="http://schemas.microsoft.com/office/drawing/2014/main" id="{7F28BFDA-B37A-4215-A536-886EFFB24332}"/>
              </a:ext>
            </a:extLst>
          </p:cNvPr>
          <p:cNvSpPr/>
          <p:nvPr/>
        </p:nvSpPr>
        <p:spPr>
          <a:xfrm>
            <a:off x="5970666" y="3294393"/>
            <a:ext cx="868632" cy="451312"/>
          </a:xfrm>
          <a:prstGeom prst="roundRect">
            <a:avLst/>
          </a:prstGeom>
          <a:solidFill>
            <a:schemeClr val="bg1">
              <a:lumMod val="85000"/>
            </a:schemeClr>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637">
                <a:solidFill>
                  <a:schemeClr val="tx1"/>
                </a:solidFill>
              </a:rPr>
              <a:t>Out of area/Independent placements</a:t>
            </a:r>
          </a:p>
        </p:txBody>
      </p:sp>
      <p:sp>
        <p:nvSpPr>
          <p:cNvPr id="23" name="Rectangle: Rounded Corners 22">
            <a:extLst>
              <a:ext uri="{FF2B5EF4-FFF2-40B4-BE49-F238E27FC236}">
                <a16:creationId xmlns:a16="http://schemas.microsoft.com/office/drawing/2014/main" id="{105877DA-60FA-40BB-BEF5-6C57E45AAED6}"/>
              </a:ext>
            </a:extLst>
          </p:cNvPr>
          <p:cNvSpPr/>
          <p:nvPr/>
        </p:nvSpPr>
        <p:spPr>
          <a:xfrm>
            <a:off x="1129139" y="3977943"/>
            <a:ext cx="1458943" cy="933215"/>
          </a:xfrm>
          <a:prstGeom prst="roundRect">
            <a:avLst/>
          </a:prstGeom>
          <a:solidFill>
            <a:srgbClr val="FFFF00"/>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750">
                <a:solidFill>
                  <a:schemeClr val="tx1"/>
                </a:solidFill>
              </a:rPr>
              <a:t>Graduated approach guidance to support targeted, specialist support for individual needs.</a:t>
            </a:r>
          </a:p>
          <a:p>
            <a:pPr algn="ctr"/>
            <a:r>
              <a:rPr lang="en-GB" sz="750">
                <a:solidFill>
                  <a:schemeClr val="tx1"/>
                </a:solidFill>
              </a:rPr>
              <a:t>Potential use of exceptional funding to create bespoke provision in mainstream settings</a:t>
            </a:r>
            <a:r>
              <a:rPr lang="en-GB" sz="600">
                <a:solidFill>
                  <a:schemeClr val="tx1"/>
                </a:solidFill>
              </a:rPr>
              <a:t>.</a:t>
            </a:r>
          </a:p>
        </p:txBody>
      </p:sp>
      <p:sp>
        <p:nvSpPr>
          <p:cNvPr id="24" name="Rectangle: Rounded Corners 23">
            <a:extLst>
              <a:ext uri="{FF2B5EF4-FFF2-40B4-BE49-F238E27FC236}">
                <a16:creationId xmlns:a16="http://schemas.microsoft.com/office/drawing/2014/main" id="{8F8B3ABC-1278-45D6-B921-5C0CF39F4142}"/>
              </a:ext>
            </a:extLst>
          </p:cNvPr>
          <p:cNvSpPr/>
          <p:nvPr/>
        </p:nvSpPr>
        <p:spPr>
          <a:xfrm>
            <a:off x="2711363" y="3977943"/>
            <a:ext cx="1811042" cy="933215"/>
          </a:xfrm>
          <a:prstGeom prst="roundRect">
            <a:avLst/>
          </a:prstGeom>
          <a:solidFill>
            <a:schemeClr val="tx2">
              <a:lumMod val="60000"/>
              <a:lumOff val="40000"/>
            </a:schemeClr>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750">
                <a:solidFill>
                  <a:schemeClr val="tx1"/>
                </a:solidFill>
              </a:rPr>
              <a:t>Specialist provision (SP) to be renamed ‘Additionally resourced provision’ (ARP) and current level of provision to be increased from 5% of schools with an ARP to 10% by Jan 23 – to ensure a more equitable offer geographically, across ages and covering all areas of need.</a:t>
            </a:r>
          </a:p>
        </p:txBody>
      </p:sp>
      <p:sp>
        <p:nvSpPr>
          <p:cNvPr id="25" name="Rectangle: Rounded Corners 24">
            <a:extLst>
              <a:ext uri="{FF2B5EF4-FFF2-40B4-BE49-F238E27FC236}">
                <a16:creationId xmlns:a16="http://schemas.microsoft.com/office/drawing/2014/main" id="{8866A728-1B5C-4E6A-84D8-E0611F044D15}"/>
              </a:ext>
            </a:extLst>
          </p:cNvPr>
          <p:cNvSpPr/>
          <p:nvPr/>
        </p:nvSpPr>
        <p:spPr>
          <a:xfrm>
            <a:off x="4594278" y="3977944"/>
            <a:ext cx="1831054" cy="933215"/>
          </a:xfrm>
          <a:prstGeom prst="roundRect">
            <a:avLst/>
          </a:prstGeom>
          <a:solidFill>
            <a:schemeClr val="accent6">
              <a:lumMod val="40000"/>
              <a:lumOff val="60000"/>
            </a:schemeClr>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750" dirty="0">
                <a:solidFill>
                  <a:schemeClr val="tx1"/>
                </a:solidFill>
              </a:rPr>
              <a:t>Cabinet approval of £36m for rebuild of two special schools with an increase of 100 additional places. Short term planning with Special School satellite sites to ensure increased sufficiency for Sept 22. </a:t>
            </a:r>
            <a:r>
              <a:rPr lang="en-GB" sz="750" dirty="0">
                <a:solidFill>
                  <a:srgbClr val="000000"/>
                </a:solidFill>
                <a:ea typeface="Calibri" panose="020F0502020204030204" pitchFamily="34" charset="0"/>
              </a:rPr>
              <a:t>Longer term strategic sufficiency strategy underway for special school places</a:t>
            </a:r>
            <a:endParaRPr lang="en-GB" sz="750" b="1" dirty="0">
              <a:solidFill>
                <a:srgbClr val="FF0000"/>
              </a:solidFill>
            </a:endParaRPr>
          </a:p>
        </p:txBody>
      </p:sp>
    </p:spTree>
    <p:extLst>
      <p:ext uri="{BB962C8B-B14F-4D97-AF65-F5344CB8AC3E}">
        <p14:creationId xmlns:p14="http://schemas.microsoft.com/office/powerpoint/2010/main" val="85361196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8C57DEA4-1B4F-4C9C-A411-5D3497024564}"/>
              </a:ext>
            </a:extLst>
          </p:cNvPr>
          <p:cNvPicPr>
            <a:picLocks noChangeAspect="1"/>
          </p:cNvPicPr>
          <p:nvPr/>
        </p:nvPicPr>
        <p:blipFill>
          <a:blip r:embed="rId2"/>
          <a:stretch>
            <a:fillRect/>
          </a:stretch>
        </p:blipFill>
        <p:spPr>
          <a:xfrm>
            <a:off x="2140926" y="419826"/>
            <a:ext cx="4219575" cy="4476750"/>
          </a:xfrm>
          <a:prstGeom prst="rect">
            <a:avLst/>
          </a:prstGeom>
        </p:spPr>
      </p:pic>
      <p:sp>
        <p:nvSpPr>
          <p:cNvPr id="6" name="TextBox 5">
            <a:extLst>
              <a:ext uri="{FF2B5EF4-FFF2-40B4-BE49-F238E27FC236}">
                <a16:creationId xmlns:a16="http://schemas.microsoft.com/office/drawing/2014/main" id="{B7AE3E77-7CA7-46EF-A68D-494B1814A618}"/>
              </a:ext>
            </a:extLst>
          </p:cNvPr>
          <p:cNvSpPr txBox="1"/>
          <p:nvPr/>
        </p:nvSpPr>
        <p:spPr>
          <a:xfrm>
            <a:off x="288312" y="4824240"/>
            <a:ext cx="8064137" cy="353943"/>
          </a:xfrm>
          <a:prstGeom prst="rect">
            <a:avLst/>
          </a:prstGeom>
          <a:noFill/>
        </p:spPr>
        <p:txBody>
          <a:bodyPr wrap="square" rtlCol="0">
            <a:spAutoFit/>
          </a:bodyPr>
          <a:lstStyle/>
          <a:p>
            <a:pPr algn="ctr"/>
            <a:r>
              <a:rPr lang="en-GB" dirty="0">
                <a:solidFill>
                  <a:schemeClr val="tx2">
                    <a:lumMod val="60000"/>
                    <a:lumOff val="40000"/>
                  </a:schemeClr>
                </a:solidFill>
              </a:rPr>
              <a:t>It is essential that we focus on each separate wedge if we want to win!</a:t>
            </a:r>
          </a:p>
        </p:txBody>
      </p:sp>
    </p:spTree>
    <p:extLst>
      <p:ext uri="{BB962C8B-B14F-4D97-AF65-F5344CB8AC3E}">
        <p14:creationId xmlns:p14="http://schemas.microsoft.com/office/powerpoint/2010/main" val="413366706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2636EE-0E27-4612-BEAE-2993FB7DBC89}"/>
              </a:ext>
            </a:extLst>
          </p:cNvPr>
          <p:cNvSpPr>
            <a:spLocks noGrp="1"/>
          </p:cNvSpPr>
          <p:nvPr>
            <p:ph type="ctrTitle"/>
          </p:nvPr>
        </p:nvSpPr>
        <p:spPr>
          <a:xfrm>
            <a:off x="648057" y="204298"/>
            <a:ext cx="7344649" cy="1389718"/>
          </a:xfrm>
        </p:spPr>
        <p:txBody>
          <a:bodyPr/>
          <a:lstStyle/>
          <a:p>
            <a:r>
              <a:rPr lang="en-GB" sz="3600" b="1" dirty="0">
                <a:solidFill>
                  <a:schemeClr val="accent5">
                    <a:lumMod val="75000"/>
                  </a:schemeClr>
                </a:solidFill>
              </a:rPr>
              <a:t>Mainstream settings: </a:t>
            </a:r>
            <a:br>
              <a:rPr lang="en-GB" sz="3600" b="1" dirty="0">
                <a:solidFill>
                  <a:schemeClr val="accent5">
                    <a:lumMod val="75000"/>
                  </a:schemeClr>
                </a:solidFill>
              </a:rPr>
            </a:br>
            <a:r>
              <a:rPr lang="en-GB" sz="3600" b="1" dirty="0">
                <a:solidFill>
                  <a:schemeClr val="accent5">
                    <a:lumMod val="75000"/>
                  </a:schemeClr>
                </a:solidFill>
              </a:rPr>
              <a:t>Graduated Approach Guidance</a:t>
            </a:r>
          </a:p>
        </p:txBody>
      </p:sp>
      <p:sp>
        <p:nvSpPr>
          <p:cNvPr id="3" name="Subtitle 2">
            <a:extLst>
              <a:ext uri="{FF2B5EF4-FFF2-40B4-BE49-F238E27FC236}">
                <a16:creationId xmlns:a16="http://schemas.microsoft.com/office/drawing/2014/main" id="{B722044E-7F58-4768-AB9C-9CD07DA25C62}"/>
              </a:ext>
            </a:extLst>
          </p:cNvPr>
          <p:cNvSpPr>
            <a:spLocks noGrp="1"/>
          </p:cNvSpPr>
          <p:nvPr>
            <p:ph type="subTitle" idx="1"/>
          </p:nvPr>
        </p:nvSpPr>
        <p:spPr>
          <a:xfrm>
            <a:off x="529217" y="1171080"/>
            <a:ext cx="7582328" cy="1656856"/>
          </a:xfrm>
        </p:spPr>
        <p:txBody>
          <a:bodyPr/>
          <a:lstStyle/>
          <a:p>
            <a:pPr algn="l"/>
            <a:endParaRPr lang="en-GB" sz="1400" dirty="0"/>
          </a:p>
          <a:p>
            <a:pPr marL="285750" indent="-285750" algn="l">
              <a:buFont typeface="Arial" panose="020B0604020202020204" pitchFamily="34" charset="0"/>
              <a:buChar char="•"/>
            </a:pPr>
            <a:r>
              <a:rPr lang="en-GB" sz="1600" dirty="0">
                <a:solidFill>
                  <a:schemeClr val="tx1"/>
                </a:solidFill>
                <a:cs typeface="Arial" panose="020B0604020202020204" pitchFamily="34" charset="0"/>
              </a:rPr>
              <a:t>Built on good practice / enhances existing framework</a:t>
            </a:r>
          </a:p>
          <a:p>
            <a:pPr marL="285750" indent="-285750" algn="l">
              <a:buFont typeface="Arial" panose="020B0604020202020204" pitchFamily="34" charset="0"/>
              <a:buChar char="•"/>
            </a:pPr>
            <a:endParaRPr lang="en-GB" sz="1600" dirty="0">
              <a:solidFill>
                <a:schemeClr val="tx1"/>
              </a:solidFill>
              <a:cs typeface="Arial" panose="020B0604020202020204" pitchFamily="34" charset="0"/>
            </a:endParaRPr>
          </a:p>
          <a:p>
            <a:pPr marL="285750" indent="-285750" algn="l">
              <a:buFont typeface="Arial" panose="020B0604020202020204" pitchFamily="34" charset="0"/>
              <a:buChar char="•"/>
            </a:pPr>
            <a:r>
              <a:rPr lang="en-GB" sz="1600" dirty="0">
                <a:solidFill>
                  <a:schemeClr val="tx1"/>
                </a:solidFill>
                <a:cs typeface="Arial" panose="020B0604020202020204" pitchFamily="34" charset="0"/>
              </a:rPr>
              <a:t>Co-produced with SENCOs and with involvement with Specialist SEND services </a:t>
            </a:r>
          </a:p>
          <a:p>
            <a:pPr marL="285750" indent="-285750" algn="l">
              <a:buFont typeface="Arial" panose="020B0604020202020204" pitchFamily="34" charset="0"/>
              <a:buChar char="•"/>
            </a:pPr>
            <a:endParaRPr lang="en-GB" sz="1600" dirty="0">
              <a:solidFill>
                <a:schemeClr val="tx1"/>
              </a:solidFill>
              <a:cs typeface="Arial" panose="020B0604020202020204" pitchFamily="34" charset="0"/>
            </a:endParaRPr>
          </a:p>
          <a:p>
            <a:pPr marL="285750" indent="-285750" algn="l">
              <a:buFont typeface="Arial" panose="020B0604020202020204" pitchFamily="34" charset="0"/>
              <a:buChar char="•"/>
            </a:pPr>
            <a:r>
              <a:rPr lang="en-GB" sz="1600" dirty="0">
                <a:solidFill>
                  <a:schemeClr val="tx1"/>
                </a:solidFill>
                <a:cs typeface="Arial" panose="020B0604020202020204" pitchFamily="34" charset="0"/>
              </a:rPr>
              <a:t>Parent / Carer engagement through PCAN</a:t>
            </a:r>
          </a:p>
          <a:p>
            <a:pPr marL="285750" indent="-285750" algn="l">
              <a:buFont typeface="Arial" panose="020B0604020202020204" pitchFamily="34" charset="0"/>
              <a:buChar char="•"/>
            </a:pPr>
            <a:endParaRPr lang="en-GB" sz="1600" dirty="0">
              <a:solidFill>
                <a:schemeClr val="tx1"/>
              </a:solidFill>
              <a:cs typeface="Arial" panose="020B0604020202020204" pitchFamily="34" charset="0"/>
            </a:endParaRPr>
          </a:p>
          <a:p>
            <a:pPr marL="285750" indent="-285750" algn="l">
              <a:buFont typeface="Arial" panose="020B0604020202020204" pitchFamily="34" charset="0"/>
              <a:buChar char="•"/>
            </a:pPr>
            <a:r>
              <a:rPr lang="en-GB" sz="1600" dirty="0">
                <a:solidFill>
                  <a:schemeClr val="tx1"/>
                </a:solidFill>
                <a:cs typeface="Arial" panose="020B0604020202020204" pitchFamily="34" charset="0"/>
              </a:rPr>
              <a:t>Universal offer drafted, feedback incorporated and final version now with graphics – due to launch Mar 22</a:t>
            </a:r>
          </a:p>
          <a:p>
            <a:pPr marL="285750" indent="-285750" algn="l">
              <a:buFont typeface="Arial" panose="020B0604020202020204" pitchFamily="34" charset="0"/>
              <a:buChar char="•"/>
            </a:pPr>
            <a:endParaRPr lang="en-GB" sz="1600" dirty="0">
              <a:solidFill>
                <a:schemeClr val="tx1"/>
              </a:solidFill>
              <a:cs typeface="Arial" panose="020B0604020202020204" pitchFamily="34" charset="0"/>
            </a:endParaRPr>
          </a:p>
          <a:p>
            <a:pPr marL="285750" indent="-285750" algn="l">
              <a:buFont typeface="Arial" panose="020B0604020202020204" pitchFamily="34" charset="0"/>
              <a:buChar char="•"/>
            </a:pPr>
            <a:r>
              <a:rPr lang="en-GB" sz="1600" dirty="0">
                <a:solidFill>
                  <a:schemeClr val="tx1"/>
                </a:solidFill>
                <a:cs typeface="Arial" panose="020B0604020202020204" pitchFamily="34" charset="0"/>
              </a:rPr>
              <a:t>Feedback has been very positive</a:t>
            </a:r>
          </a:p>
          <a:p>
            <a:pPr marL="285750" indent="-285750" algn="l">
              <a:buFont typeface="Arial" panose="020B0604020202020204" pitchFamily="34" charset="0"/>
              <a:buChar char="•"/>
            </a:pPr>
            <a:endParaRPr lang="en-GB" sz="1600" dirty="0">
              <a:solidFill>
                <a:schemeClr val="tx1"/>
              </a:solidFill>
              <a:cs typeface="Arial" panose="020B0604020202020204" pitchFamily="34" charset="0"/>
            </a:endParaRPr>
          </a:p>
          <a:p>
            <a:pPr marL="285750" indent="-285750" algn="l">
              <a:buFont typeface="Arial" panose="020B0604020202020204" pitchFamily="34" charset="0"/>
              <a:buChar char="•"/>
            </a:pPr>
            <a:r>
              <a:rPr lang="en-GB" sz="1600" dirty="0">
                <a:solidFill>
                  <a:schemeClr val="tx1"/>
                </a:solidFill>
                <a:cs typeface="Arial" panose="020B0604020202020204" pitchFamily="34" charset="0"/>
              </a:rPr>
              <a:t>Communication &amp; Interaction and Cognition &amp; Learning – 2</a:t>
            </a:r>
            <a:r>
              <a:rPr lang="en-GB" sz="1600" baseline="30000" dirty="0">
                <a:solidFill>
                  <a:schemeClr val="tx1"/>
                </a:solidFill>
                <a:cs typeface="Arial" panose="020B0604020202020204" pitchFamily="34" charset="0"/>
              </a:rPr>
              <a:t>nd</a:t>
            </a:r>
            <a:r>
              <a:rPr lang="en-GB" sz="1600" dirty="0">
                <a:solidFill>
                  <a:schemeClr val="tx1"/>
                </a:solidFill>
                <a:cs typeface="Arial" panose="020B0604020202020204" pitchFamily="34" charset="0"/>
              </a:rPr>
              <a:t> draft created after feedback from Special Schools and Specialist Teaching Team</a:t>
            </a:r>
          </a:p>
          <a:p>
            <a:pPr marL="285750" indent="-285750" algn="l">
              <a:buFont typeface="Arial" panose="020B0604020202020204" pitchFamily="34" charset="0"/>
              <a:buChar char="•"/>
            </a:pPr>
            <a:endParaRPr lang="en-GB" sz="1600" dirty="0">
              <a:solidFill>
                <a:schemeClr val="tx1"/>
              </a:solidFill>
              <a:cs typeface="Arial" panose="020B0604020202020204" pitchFamily="34" charset="0"/>
            </a:endParaRPr>
          </a:p>
          <a:p>
            <a:pPr marL="285750" indent="-285750" algn="l">
              <a:buFont typeface="Arial" panose="020B0604020202020204" pitchFamily="34" charset="0"/>
              <a:buChar char="•"/>
            </a:pPr>
            <a:r>
              <a:rPr lang="en-GB" sz="1600" dirty="0">
                <a:solidFill>
                  <a:schemeClr val="tx1"/>
                </a:solidFill>
                <a:cs typeface="Arial" panose="020B0604020202020204" pitchFamily="34" charset="0"/>
              </a:rPr>
              <a:t>SEMH guidance being drafted</a:t>
            </a:r>
          </a:p>
          <a:p>
            <a:endParaRPr lang="en-GB" dirty="0"/>
          </a:p>
        </p:txBody>
      </p:sp>
    </p:spTree>
    <p:extLst>
      <p:ext uri="{BB962C8B-B14F-4D97-AF65-F5344CB8AC3E}">
        <p14:creationId xmlns:p14="http://schemas.microsoft.com/office/powerpoint/2010/main" val="181308293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A64AF3-F056-4D97-81F3-012B8FCD1EC3}"/>
              </a:ext>
            </a:extLst>
          </p:cNvPr>
          <p:cNvSpPr>
            <a:spLocks noGrp="1"/>
          </p:cNvSpPr>
          <p:nvPr>
            <p:ph type="ctrTitle"/>
          </p:nvPr>
        </p:nvSpPr>
        <p:spPr>
          <a:xfrm>
            <a:off x="536608" y="-77074"/>
            <a:ext cx="7344649" cy="702079"/>
          </a:xfrm>
        </p:spPr>
        <p:txBody>
          <a:bodyPr/>
          <a:lstStyle/>
          <a:p>
            <a:br>
              <a:rPr lang="en-GB" sz="3600" b="1" dirty="0">
                <a:solidFill>
                  <a:schemeClr val="accent5">
                    <a:lumMod val="75000"/>
                  </a:schemeClr>
                </a:solidFill>
              </a:rPr>
            </a:br>
            <a:r>
              <a:rPr lang="en-GB" sz="4400" b="1" dirty="0">
                <a:solidFill>
                  <a:schemeClr val="accent5">
                    <a:lumMod val="75000"/>
                  </a:schemeClr>
                </a:solidFill>
              </a:rPr>
              <a:t>Kirklees Inclusion Partners</a:t>
            </a:r>
            <a:br>
              <a:rPr lang="en-GB" dirty="0"/>
            </a:br>
            <a:endParaRPr lang="en-GB" dirty="0"/>
          </a:p>
        </p:txBody>
      </p:sp>
      <p:sp>
        <p:nvSpPr>
          <p:cNvPr id="3" name="Subtitle 2">
            <a:extLst>
              <a:ext uri="{FF2B5EF4-FFF2-40B4-BE49-F238E27FC236}">
                <a16:creationId xmlns:a16="http://schemas.microsoft.com/office/drawing/2014/main" id="{E9617B31-1AA0-4EAD-8E93-510EE4B9FD33}"/>
              </a:ext>
            </a:extLst>
          </p:cNvPr>
          <p:cNvSpPr>
            <a:spLocks noGrp="1"/>
          </p:cNvSpPr>
          <p:nvPr>
            <p:ph type="subTitle" idx="1"/>
          </p:nvPr>
        </p:nvSpPr>
        <p:spPr>
          <a:xfrm>
            <a:off x="648057" y="1432147"/>
            <a:ext cx="7233200" cy="1656856"/>
          </a:xfrm>
        </p:spPr>
        <p:txBody>
          <a:bodyPr/>
          <a:lstStyle/>
          <a:p>
            <a:pPr algn="l"/>
            <a:r>
              <a:rPr lang="en-GB" sz="2400" b="1" dirty="0">
                <a:solidFill>
                  <a:schemeClr val="tx1"/>
                </a:solidFill>
              </a:rPr>
              <a:t>Identified need for targeted support / challenge for some schools</a:t>
            </a:r>
          </a:p>
          <a:p>
            <a:pPr marL="342900" indent="-342900" algn="l">
              <a:buFont typeface="Arial" panose="020B0604020202020204" pitchFamily="34" charset="0"/>
              <a:buChar char="•"/>
            </a:pPr>
            <a:r>
              <a:rPr lang="en-GB" sz="2400" dirty="0">
                <a:solidFill>
                  <a:schemeClr val="tx1"/>
                </a:solidFill>
              </a:rPr>
              <a:t>Recruitment Spring 22</a:t>
            </a:r>
          </a:p>
          <a:p>
            <a:pPr marL="342900" indent="-342900" algn="l">
              <a:buFont typeface="Arial" panose="020B0604020202020204" pitchFamily="34" charset="0"/>
              <a:buChar char="•"/>
            </a:pPr>
            <a:r>
              <a:rPr lang="en-GB" sz="2400" dirty="0">
                <a:solidFill>
                  <a:schemeClr val="tx1"/>
                </a:solidFill>
              </a:rPr>
              <a:t>Team of “KIPs” who will sit within the wider KLP team, but will have specific  focus on outcomes of CYP with SEND</a:t>
            </a:r>
          </a:p>
          <a:p>
            <a:pPr marL="342900" indent="-342900" algn="l">
              <a:buFont typeface="Arial" panose="020B0604020202020204" pitchFamily="34" charset="0"/>
              <a:buChar char="•"/>
            </a:pPr>
            <a:r>
              <a:rPr lang="en-GB" sz="2400" dirty="0">
                <a:solidFill>
                  <a:schemeClr val="tx1"/>
                </a:solidFill>
              </a:rPr>
              <a:t>Identifying schools with highest need</a:t>
            </a:r>
          </a:p>
          <a:p>
            <a:pPr marL="342900" indent="-342900" algn="l">
              <a:buFont typeface="Arial" panose="020B0604020202020204" pitchFamily="34" charset="0"/>
              <a:buChar char="•"/>
            </a:pPr>
            <a:r>
              <a:rPr lang="en-GB" sz="2400" dirty="0">
                <a:solidFill>
                  <a:schemeClr val="tx1"/>
                </a:solidFill>
              </a:rPr>
              <a:t>Identifying best practice </a:t>
            </a:r>
          </a:p>
          <a:p>
            <a:pPr marL="342900" indent="-342900" algn="l">
              <a:buFont typeface="Arial" panose="020B0604020202020204" pitchFamily="34" charset="0"/>
              <a:buChar char="•"/>
            </a:pPr>
            <a:r>
              <a:rPr lang="en-GB" sz="2400" dirty="0">
                <a:solidFill>
                  <a:schemeClr val="tx1"/>
                </a:solidFill>
              </a:rPr>
              <a:t>Facilitating school to school support model</a:t>
            </a:r>
          </a:p>
          <a:p>
            <a:pPr algn="l"/>
            <a:endParaRPr lang="en-GB" sz="2400" dirty="0">
              <a:solidFill>
                <a:schemeClr val="tx1"/>
              </a:solidFill>
            </a:endParaRPr>
          </a:p>
        </p:txBody>
      </p:sp>
    </p:spTree>
    <p:extLst>
      <p:ext uri="{BB962C8B-B14F-4D97-AF65-F5344CB8AC3E}">
        <p14:creationId xmlns:p14="http://schemas.microsoft.com/office/powerpoint/2010/main" val="351782168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A64AF3-F056-4D97-81F3-012B8FCD1EC3}"/>
              </a:ext>
            </a:extLst>
          </p:cNvPr>
          <p:cNvSpPr>
            <a:spLocks noGrp="1"/>
          </p:cNvSpPr>
          <p:nvPr>
            <p:ph type="ctrTitle"/>
          </p:nvPr>
        </p:nvSpPr>
        <p:spPr>
          <a:xfrm>
            <a:off x="412925" y="-479467"/>
            <a:ext cx="7344649" cy="958933"/>
          </a:xfrm>
        </p:spPr>
        <p:txBody>
          <a:bodyPr/>
          <a:lstStyle/>
          <a:p>
            <a:br>
              <a:rPr lang="en-GB" sz="3600" b="1" dirty="0">
                <a:solidFill>
                  <a:schemeClr val="accent5">
                    <a:lumMod val="75000"/>
                  </a:schemeClr>
                </a:solidFill>
              </a:rPr>
            </a:br>
            <a:r>
              <a:rPr lang="en-GB" sz="3600" b="1" dirty="0">
                <a:solidFill>
                  <a:schemeClr val="accent5">
                    <a:lumMod val="75000"/>
                  </a:schemeClr>
                </a:solidFill>
              </a:rPr>
              <a:t>Kirklees Inclusion Partners</a:t>
            </a:r>
            <a:br>
              <a:rPr lang="en-GB" sz="3600" b="1" dirty="0">
                <a:solidFill>
                  <a:schemeClr val="accent5">
                    <a:lumMod val="75000"/>
                  </a:schemeClr>
                </a:solidFill>
              </a:rPr>
            </a:br>
            <a:r>
              <a:rPr lang="en-GB" sz="3600" b="1" dirty="0">
                <a:solidFill>
                  <a:schemeClr val="accent5">
                    <a:lumMod val="75000"/>
                  </a:schemeClr>
                </a:solidFill>
              </a:rPr>
              <a:t>Project Work</a:t>
            </a:r>
            <a:br>
              <a:rPr lang="en-GB" sz="3600" b="1" dirty="0">
                <a:solidFill>
                  <a:schemeClr val="accent5">
                    <a:lumMod val="75000"/>
                  </a:schemeClr>
                </a:solidFill>
              </a:rPr>
            </a:br>
            <a:br>
              <a:rPr lang="en-GB" dirty="0"/>
            </a:br>
            <a:endParaRPr lang="en-GB" dirty="0"/>
          </a:p>
        </p:txBody>
      </p:sp>
      <p:sp>
        <p:nvSpPr>
          <p:cNvPr id="3" name="Subtitle 2">
            <a:extLst>
              <a:ext uri="{FF2B5EF4-FFF2-40B4-BE49-F238E27FC236}">
                <a16:creationId xmlns:a16="http://schemas.microsoft.com/office/drawing/2014/main" id="{E9617B31-1AA0-4EAD-8E93-510EE4B9FD33}"/>
              </a:ext>
            </a:extLst>
          </p:cNvPr>
          <p:cNvSpPr>
            <a:spLocks noGrp="1"/>
          </p:cNvSpPr>
          <p:nvPr>
            <p:ph type="subTitle" idx="1"/>
          </p:nvPr>
        </p:nvSpPr>
        <p:spPr>
          <a:xfrm>
            <a:off x="412925" y="1121618"/>
            <a:ext cx="7233200" cy="1656856"/>
          </a:xfrm>
        </p:spPr>
        <p:txBody>
          <a:bodyPr/>
          <a:lstStyle/>
          <a:p>
            <a:pPr algn="l"/>
            <a:r>
              <a:rPr lang="en-GB" sz="2000" b="1" dirty="0">
                <a:solidFill>
                  <a:schemeClr val="tx1"/>
                </a:solidFill>
              </a:rPr>
              <a:t>Additional Increased capacity identified to focus on:</a:t>
            </a:r>
          </a:p>
          <a:p>
            <a:pPr algn="l"/>
            <a:endParaRPr lang="en-GB" sz="2000" dirty="0">
              <a:solidFill>
                <a:schemeClr val="tx1"/>
              </a:solidFill>
            </a:endParaRPr>
          </a:p>
          <a:p>
            <a:pPr marL="342900" indent="-342900" algn="l">
              <a:buFont typeface="Arial" panose="020B0604020202020204" pitchFamily="34" charset="0"/>
              <a:buChar char="•"/>
            </a:pPr>
            <a:r>
              <a:rPr lang="en-GB" sz="2000" dirty="0">
                <a:solidFill>
                  <a:schemeClr val="tx1"/>
                </a:solidFill>
              </a:rPr>
              <a:t>SENDCo Induction, Support &amp; Training</a:t>
            </a:r>
          </a:p>
          <a:p>
            <a:pPr algn="l"/>
            <a:endParaRPr lang="en-GB" sz="2000" dirty="0">
              <a:solidFill>
                <a:schemeClr val="tx1"/>
              </a:solidFill>
            </a:endParaRPr>
          </a:p>
          <a:p>
            <a:pPr marL="342900" indent="-342900" algn="l">
              <a:buFont typeface="Arial" panose="020B0604020202020204" pitchFamily="34" charset="0"/>
              <a:buChar char="•"/>
            </a:pPr>
            <a:r>
              <a:rPr lang="en-GB" sz="2000" dirty="0">
                <a:solidFill>
                  <a:schemeClr val="tx1"/>
                </a:solidFill>
              </a:rPr>
              <a:t>SEND CPD Offer for schools</a:t>
            </a:r>
          </a:p>
          <a:p>
            <a:pPr algn="l"/>
            <a:endParaRPr lang="en-GB" sz="2000" dirty="0">
              <a:solidFill>
                <a:schemeClr val="tx1"/>
              </a:solidFill>
            </a:endParaRPr>
          </a:p>
          <a:p>
            <a:pPr marL="342900" indent="-342900" algn="l">
              <a:buFont typeface="Arial" panose="020B0604020202020204" pitchFamily="34" charset="0"/>
              <a:buChar char="•"/>
            </a:pPr>
            <a:r>
              <a:rPr lang="en-GB" sz="2000" dirty="0">
                <a:solidFill>
                  <a:schemeClr val="tx1"/>
                </a:solidFill>
              </a:rPr>
              <a:t>Reviewing MSP / EHCP paperwork, processes and pathways – co-produced with SENDCOs and LA</a:t>
            </a:r>
          </a:p>
          <a:p>
            <a:pPr algn="l"/>
            <a:endParaRPr lang="en-GB" sz="2000" dirty="0">
              <a:solidFill>
                <a:schemeClr val="tx1"/>
              </a:solidFill>
            </a:endParaRPr>
          </a:p>
          <a:p>
            <a:pPr marL="342900" indent="-342900" algn="l">
              <a:buFont typeface="Arial" panose="020B0604020202020204" pitchFamily="34" charset="0"/>
              <a:buChar char="•"/>
            </a:pPr>
            <a:r>
              <a:rPr lang="en-GB" sz="2000" dirty="0">
                <a:solidFill>
                  <a:schemeClr val="tx1"/>
                </a:solidFill>
              </a:rPr>
              <a:t>Supporting person </a:t>
            </a:r>
            <a:r>
              <a:rPr lang="en-GB" sz="2000" dirty="0" err="1">
                <a:solidFill>
                  <a:schemeClr val="tx1"/>
                </a:solidFill>
              </a:rPr>
              <a:t>centered</a:t>
            </a:r>
            <a:r>
              <a:rPr lang="en-GB" sz="2000" dirty="0">
                <a:solidFill>
                  <a:schemeClr val="tx1"/>
                </a:solidFill>
              </a:rPr>
              <a:t> / strength based approaches</a:t>
            </a:r>
          </a:p>
          <a:p>
            <a:pPr algn="l"/>
            <a:endParaRPr lang="en-GB" sz="2000" b="1" dirty="0">
              <a:solidFill>
                <a:schemeClr val="tx1"/>
              </a:solidFill>
            </a:endParaRPr>
          </a:p>
          <a:p>
            <a:pPr algn="l"/>
            <a:r>
              <a:rPr lang="en-GB" sz="2000" b="1" dirty="0">
                <a:solidFill>
                  <a:schemeClr val="tx1"/>
                </a:solidFill>
              </a:rPr>
              <a:t>Continued focus on developing assessment models including VSEND &amp; AET Tools</a:t>
            </a:r>
          </a:p>
          <a:p>
            <a:pPr marL="342900" indent="-342900" algn="l">
              <a:buFont typeface="Arial" panose="020B0604020202020204" pitchFamily="34" charset="0"/>
              <a:buChar char="•"/>
            </a:pPr>
            <a:endParaRPr lang="en-GB" sz="2400" dirty="0">
              <a:solidFill>
                <a:schemeClr val="tx1"/>
              </a:solidFill>
            </a:endParaRPr>
          </a:p>
        </p:txBody>
      </p:sp>
    </p:spTree>
    <p:extLst>
      <p:ext uri="{BB962C8B-B14F-4D97-AF65-F5344CB8AC3E}">
        <p14:creationId xmlns:p14="http://schemas.microsoft.com/office/powerpoint/2010/main" val="330275881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AB9901-EE8B-4F7E-BF57-2337E6D06DE9}"/>
              </a:ext>
            </a:extLst>
          </p:cNvPr>
          <p:cNvSpPr>
            <a:spLocks noGrp="1"/>
          </p:cNvSpPr>
          <p:nvPr>
            <p:ph type="ctrTitle"/>
          </p:nvPr>
        </p:nvSpPr>
        <p:spPr>
          <a:xfrm>
            <a:off x="560275" y="271179"/>
            <a:ext cx="7344649" cy="1389718"/>
          </a:xfrm>
        </p:spPr>
        <p:txBody>
          <a:bodyPr/>
          <a:lstStyle/>
          <a:p>
            <a:r>
              <a:rPr lang="en-GB" dirty="0">
                <a:latin typeface="Comic Sans MS" panose="030F0702030302020204" pitchFamily="66" charset="0"/>
              </a:rPr>
              <a:t>SENCo apprenticeship to be available soon</a:t>
            </a:r>
            <a:br>
              <a:rPr lang="en-GB" dirty="0">
                <a:latin typeface="Comic Sans MS" panose="030F0702030302020204" pitchFamily="66" charset="0"/>
              </a:rPr>
            </a:br>
            <a:r>
              <a:rPr lang="en-GB" dirty="0">
                <a:latin typeface="Comic Sans MS" panose="030F0702030302020204" pitchFamily="66" charset="0"/>
              </a:rPr>
              <a:t>(September 2022 potentially)</a:t>
            </a:r>
            <a:br>
              <a:rPr lang="en-GB" dirty="0">
                <a:latin typeface="Comic Sans MS" panose="030F0702030302020204" pitchFamily="66" charset="0"/>
              </a:rPr>
            </a:br>
            <a:br>
              <a:rPr lang="en-GB" dirty="0">
                <a:latin typeface="Comic Sans MS" panose="030F0702030302020204" pitchFamily="66" charset="0"/>
              </a:rPr>
            </a:br>
            <a:r>
              <a:rPr lang="en-GB" dirty="0">
                <a:latin typeface="Comic Sans MS" panose="030F0702030302020204" pitchFamily="66" charset="0"/>
              </a:rPr>
              <a:t>Kirklees TA SEN apprenticeships still available</a:t>
            </a:r>
          </a:p>
        </p:txBody>
      </p:sp>
      <p:pic>
        <p:nvPicPr>
          <p:cNvPr id="5" name="Picture 4">
            <a:extLst>
              <a:ext uri="{FF2B5EF4-FFF2-40B4-BE49-F238E27FC236}">
                <a16:creationId xmlns:a16="http://schemas.microsoft.com/office/drawing/2014/main" id="{D5EE1AAE-AED0-454D-A5C7-1FAEBEBB2F5D}"/>
              </a:ext>
            </a:extLst>
          </p:cNvPr>
          <p:cNvPicPr>
            <a:picLocks noChangeAspect="1"/>
          </p:cNvPicPr>
          <p:nvPr/>
        </p:nvPicPr>
        <p:blipFill>
          <a:blip r:embed="rId2"/>
          <a:stretch>
            <a:fillRect/>
          </a:stretch>
        </p:blipFill>
        <p:spPr>
          <a:xfrm>
            <a:off x="6545246" y="4732211"/>
            <a:ext cx="1949212" cy="1299475"/>
          </a:xfrm>
          <a:prstGeom prst="rect">
            <a:avLst/>
          </a:prstGeom>
        </p:spPr>
      </p:pic>
    </p:spTree>
    <p:extLst>
      <p:ext uri="{BB962C8B-B14F-4D97-AF65-F5344CB8AC3E}">
        <p14:creationId xmlns:p14="http://schemas.microsoft.com/office/powerpoint/2010/main" val="183992798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BCBD6B-8A6F-4F36-995A-DDE78B30D5F9}"/>
              </a:ext>
            </a:extLst>
          </p:cNvPr>
          <p:cNvSpPr>
            <a:spLocks noGrp="1"/>
          </p:cNvSpPr>
          <p:nvPr>
            <p:ph type="ctrTitle"/>
          </p:nvPr>
        </p:nvSpPr>
        <p:spPr/>
        <p:txBody>
          <a:bodyPr/>
          <a:lstStyle/>
          <a:p>
            <a:r>
              <a:rPr lang="en-GB" dirty="0"/>
              <a:t>4 SENDCo Working Parties established in Apr 2021:</a:t>
            </a:r>
          </a:p>
        </p:txBody>
      </p:sp>
      <p:sp>
        <p:nvSpPr>
          <p:cNvPr id="3" name="Subtitle 2">
            <a:extLst>
              <a:ext uri="{FF2B5EF4-FFF2-40B4-BE49-F238E27FC236}">
                <a16:creationId xmlns:a16="http://schemas.microsoft.com/office/drawing/2014/main" id="{51C387DE-3EDB-4591-ADD4-F459A285B21D}"/>
              </a:ext>
            </a:extLst>
          </p:cNvPr>
          <p:cNvSpPr>
            <a:spLocks noGrp="1"/>
          </p:cNvSpPr>
          <p:nvPr>
            <p:ph type="subTitle" idx="1"/>
          </p:nvPr>
        </p:nvSpPr>
        <p:spPr>
          <a:xfrm>
            <a:off x="1296115" y="2413247"/>
            <a:ext cx="6048534" cy="1656856"/>
          </a:xfrm>
        </p:spPr>
        <p:txBody>
          <a:bodyPr/>
          <a:lstStyle/>
          <a:p>
            <a:pPr marL="457200" indent="-457200" algn="l">
              <a:buFont typeface="Arial" panose="020B0604020202020204" pitchFamily="34" charset="0"/>
              <a:buChar char="•"/>
            </a:pPr>
            <a:r>
              <a:rPr lang="en-GB" dirty="0">
                <a:solidFill>
                  <a:schemeClr val="tx1"/>
                </a:solidFill>
              </a:rPr>
              <a:t>New EHCNA processes</a:t>
            </a:r>
          </a:p>
          <a:p>
            <a:pPr marL="457200" indent="-457200" algn="l">
              <a:buFont typeface="Arial" panose="020B0604020202020204" pitchFamily="34" charset="0"/>
              <a:buChar char="•"/>
            </a:pPr>
            <a:r>
              <a:rPr lang="en-GB" dirty="0">
                <a:solidFill>
                  <a:schemeClr val="tx1"/>
                </a:solidFill>
              </a:rPr>
              <a:t>Annual Review processes</a:t>
            </a:r>
          </a:p>
          <a:p>
            <a:pPr marL="457200" indent="-457200" algn="l">
              <a:buFont typeface="Arial" panose="020B0604020202020204" pitchFamily="34" charset="0"/>
              <a:buChar char="•"/>
            </a:pPr>
            <a:r>
              <a:rPr lang="en-GB" dirty="0">
                <a:solidFill>
                  <a:schemeClr val="tx1"/>
                </a:solidFill>
              </a:rPr>
              <a:t>Graduated Approach Guidance</a:t>
            </a:r>
          </a:p>
          <a:p>
            <a:pPr marL="457200" indent="-457200" algn="l">
              <a:buFont typeface="Arial" panose="020B0604020202020204" pitchFamily="34" charset="0"/>
              <a:buChar char="•"/>
            </a:pPr>
            <a:r>
              <a:rPr lang="en-GB" dirty="0">
                <a:solidFill>
                  <a:schemeClr val="tx1"/>
                </a:solidFill>
              </a:rPr>
              <a:t>SEND Support Plan (</a:t>
            </a:r>
            <a:r>
              <a:rPr lang="en-GB" dirty="0" err="1">
                <a:solidFill>
                  <a:schemeClr val="tx1"/>
                </a:solidFill>
              </a:rPr>
              <a:t>eg</a:t>
            </a:r>
            <a:r>
              <a:rPr lang="en-GB" dirty="0">
                <a:solidFill>
                  <a:schemeClr val="tx1"/>
                </a:solidFill>
              </a:rPr>
              <a:t> MSP)</a:t>
            </a:r>
          </a:p>
        </p:txBody>
      </p:sp>
    </p:spTree>
    <p:extLst>
      <p:ext uri="{BB962C8B-B14F-4D97-AF65-F5344CB8AC3E}">
        <p14:creationId xmlns:p14="http://schemas.microsoft.com/office/powerpoint/2010/main" val="260928978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7BC9FC-CBFE-4B4C-80EB-1B9ABAC19701}"/>
              </a:ext>
            </a:extLst>
          </p:cNvPr>
          <p:cNvSpPr>
            <a:spLocks noGrp="1"/>
          </p:cNvSpPr>
          <p:nvPr>
            <p:ph type="ctrTitle"/>
          </p:nvPr>
        </p:nvSpPr>
        <p:spPr>
          <a:xfrm>
            <a:off x="648058" y="-101840"/>
            <a:ext cx="7344649" cy="1389718"/>
          </a:xfrm>
        </p:spPr>
        <p:txBody>
          <a:bodyPr/>
          <a:lstStyle/>
          <a:p>
            <a:br>
              <a:rPr lang="en-GB" sz="3200" b="1" dirty="0">
                <a:solidFill>
                  <a:schemeClr val="accent5">
                    <a:lumMod val="75000"/>
                  </a:schemeClr>
                </a:solidFill>
              </a:rPr>
            </a:br>
            <a:r>
              <a:rPr lang="en-GB" sz="4000" b="1" dirty="0">
                <a:solidFill>
                  <a:schemeClr val="accent5">
                    <a:lumMod val="75000"/>
                  </a:schemeClr>
                </a:solidFill>
              </a:rPr>
              <a:t>Specialist Outreach Support</a:t>
            </a:r>
          </a:p>
        </p:txBody>
      </p:sp>
      <p:sp>
        <p:nvSpPr>
          <p:cNvPr id="3" name="Subtitle 2">
            <a:extLst>
              <a:ext uri="{FF2B5EF4-FFF2-40B4-BE49-F238E27FC236}">
                <a16:creationId xmlns:a16="http://schemas.microsoft.com/office/drawing/2014/main" id="{5589FF5D-BD68-4020-B1AB-AC2978F8FD71}"/>
              </a:ext>
            </a:extLst>
          </p:cNvPr>
          <p:cNvSpPr>
            <a:spLocks noGrp="1"/>
          </p:cNvSpPr>
          <p:nvPr>
            <p:ph type="subTitle" idx="1"/>
          </p:nvPr>
        </p:nvSpPr>
        <p:spPr>
          <a:xfrm>
            <a:off x="648058" y="1280159"/>
            <a:ext cx="7344648" cy="1247412"/>
          </a:xfrm>
        </p:spPr>
        <p:txBody>
          <a:bodyPr/>
          <a:lstStyle/>
          <a:p>
            <a:pPr marL="457200" indent="-457200" algn="l">
              <a:buFont typeface="Arial" panose="020B0604020202020204" pitchFamily="34" charset="0"/>
              <a:buChar char="•"/>
            </a:pPr>
            <a:r>
              <a:rPr lang="en-GB" sz="1800" dirty="0">
                <a:solidFill>
                  <a:schemeClr val="tx1"/>
                </a:solidFill>
              </a:rPr>
              <a:t>Identified need for strategic leadership to oversee overall Outreach offer – recruitment Spring 22 </a:t>
            </a:r>
          </a:p>
          <a:p>
            <a:pPr algn="l"/>
            <a:endParaRPr lang="en-GB" sz="1200" dirty="0">
              <a:solidFill>
                <a:schemeClr val="tx1"/>
              </a:solidFill>
            </a:endParaRPr>
          </a:p>
          <a:p>
            <a:pPr marL="457200" indent="-457200" algn="l">
              <a:buFont typeface="Arial" panose="020B0604020202020204" pitchFamily="34" charset="0"/>
              <a:buChar char="•"/>
            </a:pPr>
            <a:r>
              <a:rPr lang="en-GB" sz="1800" dirty="0">
                <a:solidFill>
                  <a:schemeClr val="tx1"/>
                </a:solidFill>
              </a:rPr>
              <a:t>Expansion of current central teams to include SEMH and Cognition &amp; Learning – focus on consultancy, advice and training to develop capacity and expertise in m/s settings.  Recruitment of SEMH / Cognition &amp; Learning Strand Leads – adverts out currently</a:t>
            </a:r>
          </a:p>
          <a:p>
            <a:pPr algn="l"/>
            <a:endParaRPr lang="en-GB" sz="1800" dirty="0">
              <a:solidFill>
                <a:schemeClr val="tx1"/>
              </a:solidFill>
            </a:endParaRPr>
          </a:p>
          <a:p>
            <a:pPr marL="457200" indent="-457200" algn="l">
              <a:buFont typeface="Arial" panose="020B0604020202020204" pitchFamily="34" charset="0"/>
              <a:buChar char="•"/>
            </a:pPr>
            <a:r>
              <a:rPr lang="en-GB" sz="1800" dirty="0">
                <a:solidFill>
                  <a:schemeClr val="tx1"/>
                </a:solidFill>
              </a:rPr>
              <a:t>Special school outreach offer underway – utilising expertise of special school staff to provide bespoke support for identified pupils in m/s settings.  Without this – these pupils could potentially be in high cost OLA placements</a:t>
            </a:r>
          </a:p>
          <a:p>
            <a:pPr algn="l"/>
            <a:endParaRPr lang="en-GB" sz="1800" dirty="0">
              <a:solidFill>
                <a:schemeClr val="tx1"/>
              </a:solidFill>
            </a:endParaRPr>
          </a:p>
          <a:p>
            <a:pPr marL="457200" indent="-457200" algn="l">
              <a:buFont typeface="Arial" panose="020B0604020202020204" pitchFamily="34" charset="0"/>
              <a:buChar char="•"/>
            </a:pPr>
            <a:r>
              <a:rPr lang="en-GB" sz="1800" dirty="0">
                <a:solidFill>
                  <a:schemeClr val="tx1"/>
                </a:solidFill>
              </a:rPr>
              <a:t>Plan to centralise all outreach with one single point of referral</a:t>
            </a:r>
          </a:p>
          <a:p>
            <a:pPr marL="457200" indent="-457200" algn="l">
              <a:buFont typeface="Arial" panose="020B0604020202020204" pitchFamily="34" charset="0"/>
              <a:buChar char="•"/>
            </a:pPr>
            <a:endParaRPr lang="en-GB" sz="1000" dirty="0"/>
          </a:p>
        </p:txBody>
      </p:sp>
    </p:spTree>
    <p:extLst>
      <p:ext uri="{BB962C8B-B14F-4D97-AF65-F5344CB8AC3E}">
        <p14:creationId xmlns:p14="http://schemas.microsoft.com/office/powerpoint/2010/main" val="116085072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7BC9FC-CBFE-4B4C-80EB-1B9ABAC19701}"/>
              </a:ext>
            </a:extLst>
          </p:cNvPr>
          <p:cNvSpPr>
            <a:spLocks noGrp="1"/>
          </p:cNvSpPr>
          <p:nvPr>
            <p:ph type="ctrTitle"/>
          </p:nvPr>
        </p:nvSpPr>
        <p:spPr>
          <a:xfrm>
            <a:off x="648057" y="131009"/>
            <a:ext cx="7344649" cy="1389718"/>
          </a:xfrm>
        </p:spPr>
        <p:txBody>
          <a:bodyPr/>
          <a:lstStyle/>
          <a:p>
            <a:br>
              <a:rPr lang="en-GB" sz="3200" b="1" dirty="0">
                <a:solidFill>
                  <a:schemeClr val="accent5">
                    <a:lumMod val="75000"/>
                  </a:schemeClr>
                </a:solidFill>
              </a:rPr>
            </a:br>
            <a:r>
              <a:rPr lang="en-GB" sz="4000" b="1" dirty="0">
                <a:solidFill>
                  <a:schemeClr val="accent5">
                    <a:lumMod val="75000"/>
                  </a:schemeClr>
                </a:solidFill>
              </a:rPr>
              <a:t>Specialist Outreach Support</a:t>
            </a:r>
            <a:br>
              <a:rPr lang="en-GB" sz="2800" b="1" dirty="0">
                <a:solidFill>
                  <a:schemeClr val="accent5">
                    <a:lumMod val="75000"/>
                  </a:schemeClr>
                </a:solidFill>
              </a:rPr>
            </a:br>
            <a:endParaRPr lang="en-GB" sz="2800" b="1" dirty="0">
              <a:solidFill>
                <a:schemeClr val="accent5">
                  <a:lumMod val="75000"/>
                </a:schemeClr>
              </a:solidFill>
            </a:endParaRPr>
          </a:p>
        </p:txBody>
      </p:sp>
      <p:sp>
        <p:nvSpPr>
          <p:cNvPr id="3" name="Subtitle 2">
            <a:extLst>
              <a:ext uri="{FF2B5EF4-FFF2-40B4-BE49-F238E27FC236}">
                <a16:creationId xmlns:a16="http://schemas.microsoft.com/office/drawing/2014/main" id="{5589FF5D-BD68-4020-B1AB-AC2978F8FD71}"/>
              </a:ext>
            </a:extLst>
          </p:cNvPr>
          <p:cNvSpPr>
            <a:spLocks noGrp="1"/>
          </p:cNvSpPr>
          <p:nvPr>
            <p:ph type="subTitle" idx="1"/>
          </p:nvPr>
        </p:nvSpPr>
        <p:spPr>
          <a:xfrm>
            <a:off x="648058" y="1715936"/>
            <a:ext cx="7344648" cy="1247412"/>
          </a:xfrm>
        </p:spPr>
        <p:txBody>
          <a:bodyPr/>
          <a:lstStyle/>
          <a:p>
            <a:pPr marL="457200" indent="-457200" algn="l">
              <a:buFont typeface="Arial" panose="020B0604020202020204" pitchFamily="34" charset="0"/>
              <a:buChar char="•"/>
            </a:pPr>
            <a:r>
              <a:rPr lang="en-GB" sz="1800" dirty="0">
                <a:solidFill>
                  <a:schemeClr val="tx1"/>
                </a:solidFill>
              </a:rPr>
              <a:t>Clear Local Authority strategy needed for all four broad areas of need:</a:t>
            </a:r>
          </a:p>
          <a:p>
            <a:pPr algn="l"/>
            <a:r>
              <a:rPr lang="en-GB" sz="1800" dirty="0">
                <a:solidFill>
                  <a:schemeClr val="tx1"/>
                </a:solidFill>
              </a:rPr>
              <a:t> -   </a:t>
            </a:r>
            <a:r>
              <a:rPr lang="en-GB" sz="1400" dirty="0">
                <a:solidFill>
                  <a:schemeClr val="tx1"/>
                </a:solidFill>
              </a:rPr>
              <a:t>Cognition &amp; Learning (C&amp;L)</a:t>
            </a:r>
          </a:p>
          <a:p>
            <a:pPr marL="285750" indent="-285750" algn="l">
              <a:buFontTx/>
              <a:buChar char="-"/>
            </a:pPr>
            <a:r>
              <a:rPr lang="en-GB" sz="1400" dirty="0">
                <a:solidFill>
                  <a:schemeClr val="tx1"/>
                </a:solidFill>
              </a:rPr>
              <a:t>Communication &amp; Interaction (C&amp;I)</a:t>
            </a:r>
          </a:p>
          <a:p>
            <a:pPr marL="285750" indent="-285750" algn="l">
              <a:buFontTx/>
              <a:buChar char="-"/>
            </a:pPr>
            <a:r>
              <a:rPr lang="en-GB" sz="1400" dirty="0">
                <a:solidFill>
                  <a:schemeClr val="tx1"/>
                </a:solidFill>
              </a:rPr>
              <a:t>Social, Emotional &amp; Mental Health Needs (SEMH)</a:t>
            </a:r>
          </a:p>
          <a:p>
            <a:pPr marL="285750" indent="-285750" algn="l">
              <a:buFontTx/>
              <a:buChar char="-"/>
            </a:pPr>
            <a:r>
              <a:rPr lang="en-GB" sz="1400" dirty="0">
                <a:solidFill>
                  <a:schemeClr val="tx1"/>
                </a:solidFill>
              </a:rPr>
              <a:t>Physical &amp; Sensory (P&amp;S)</a:t>
            </a:r>
          </a:p>
          <a:p>
            <a:pPr algn="l"/>
            <a:endParaRPr lang="en-GB" sz="1200" dirty="0">
              <a:solidFill>
                <a:schemeClr val="tx1"/>
              </a:solidFill>
            </a:endParaRPr>
          </a:p>
          <a:p>
            <a:pPr marL="457200" indent="-457200" algn="l">
              <a:buFont typeface="Arial" panose="020B0604020202020204" pitchFamily="34" charset="0"/>
              <a:buChar char="•"/>
            </a:pPr>
            <a:r>
              <a:rPr lang="en-GB" sz="1800" dirty="0">
                <a:solidFill>
                  <a:schemeClr val="tx1"/>
                </a:solidFill>
              </a:rPr>
              <a:t>Strategy based around analysis of need, to include local context, rationale of approach and training offer as well as outreach &amp; provision e.g. SEMH – Further develop Alex Timpson Approach to developing a Trauma Informed Approach in schools, use external trainer such as The Thrive Approach or Nurture UK to roll out LA wide training, develop place based earlier intervention and assessment bases, linked to Early Support offer</a:t>
            </a:r>
          </a:p>
          <a:p>
            <a:pPr marL="457200" indent="-457200" algn="l">
              <a:buFont typeface="Arial" panose="020B0604020202020204" pitchFamily="34" charset="0"/>
              <a:buChar char="•"/>
            </a:pPr>
            <a:endParaRPr lang="en-GB" sz="1000" dirty="0"/>
          </a:p>
        </p:txBody>
      </p:sp>
    </p:spTree>
    <p:extLst>
      <p:ext uri="{BB962C8B-B14F-4D97-AF65-F5344CB8AC3E}">
        <p14:creationId xmlns:p14="http://schemas.microsoft.com/office/powerpoint/2010/main" val="254245185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179B44-89A6-43F2-8255-2268CF9A935C}"/>
              </a:ext>
            </a:extLst>
          </p:cNvPr>
          <p:cNvSpPr>
            <a:spLocks noGrp="1"/>
          </p:cNvSpPr>
          <p:nvPr>
            <p:ph type="title"/>
          </p:nvPr>
        </p:nvSpPr>
        <p:spPr/>
        <p:txBody>
          <a:bodyPr/>
          <a:lstStyle/>
          <a:p>
            <a:endParaRPr lang="en-GB" dirty="0"/>
          </a:p>
        </p:txBody>
      </p:sp>
      <p:graphicFrame>
        <p:nvGraphicFramePr>
          <p:cNvPr id="5" name="Content Placeholder 4">
            <a:extLst>
              <a:ext uri="{FF2B5EF4-FFF2-40B4-BE49-F238E27FC236}">
                <a16:creationId xmlns:a16="http://schemas.microsoft.com/office/drawing/2014/main" id="{FB6BA44D-47D1-49E6-B36C-23C2A42011CE}"/>
              </a:ext>
            </a:extLst>
          </p:cNvPr>
          <p:cNvGraphicFramePr>
            <a:graphicFrameLocks noGrp="1"/>
          </p:cNvGraphicFramePr>
          <p:nvPr>
            <p:ph idx="1"/>
          </p:nvPr>
        </p:nvGraphicFramePr>
        <p:xfrm>
          <a:off x="0" y="0"/>
          <a:ext cx="0" cy="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Rectangle 3">
            <a:extLst>
              <a:ext uri="{FF2B5EF4-FFF2-40B4-BE49-F238E27FC236}">
                <a16:creationId xmlns:a16="http://schemas.microsoft.com/office/drawing/2014/main" id="{77292E69-DBB1-4DA2-B9BB-0550803B31B0}"/>
              </a:ext>
            </a:extLst>
          </p:cNvPr>
          <p:cNvSpPr/>
          <p:nvPr/>
        </p:nvSpPr>
        <p:spPr>
          <a:xfrm>
            <a:off x="1409699" y="476449"/>
            <a:ext cx="6029325" cy="646331"/>
          </a:xfrm>
          <a:prstGeom prst="rect">
            <a:avLst/>
          </a:prstGeom>
        </p:spPr>
        <p:txBody>
          <a:bodyPr wrap="square">
            <a:spAutoFit/>
          </a:bodyPr>
          <a:lstStyle/>
          <a:p>
            <a:pPr lvl="0" algn="ctr"/>
            <a:r>
              <a:rPr lang="en-GB" sz="3600" b="1" dirty="0">
                <a:solidFill>
                  <a:schemeClr val="accent5">
                    <a:lumMod val="75000"/>
                  </a:schemeClr>
                </a:solidFill>
              </a:rPr>
              <a:t>EHCP processes</a:t>
            </a:r>
          </a:p>
        </p:txBody>
      </p:sp>
      <p:graphicFrame>
        <p:nvGraphicFramePr>
          <p:cNvPr id="6" name="Diagram 5">
            <a:extLst>
              <a:ext uri="{FF2B5EF4-FFF2-40B4-BE49-F238E27FC236}">
                <a16:creationId xmlns:a16="http://schemas.microsoft.com/office/drawing/2014/main" id="{2B3BF1E2-1AD7-4D35-9D92-07429DE77A07}"/>
              </a:ext>
            </a:extLst>
          </p:cNvPr>
          <p:cNvGraphicFramePr/>
          <p:nvPr/>
        </p:nvGraphicFramePr>
        <p:xfrm>
          <a:off x="723901" y="1247775"/>
          <a:ext cx="7391400" cy="4114800"/>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extLst>
      <p:ext uri="{BB962C8B-B14F-4D97-AF65-F5344CB8AC3E}">
        <p14:creationId xmlns:p14="http://schemas.microsoft.com/office/powerpoint/2010/main" val="396516990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7BC9FC-CBFE-4B4C-80EB-1B9ABAC19701}"/>
              </a:ext>
            </a:extLst>
          </p:cNvPr>
          <p:cNvSpPr>
            <a:spLocks noGrp="1"/>
          </p:cNvSpPr>
          <p:nvPr>
            <p:ph type="ctrTitle"/>
          </p:nvPr>
        </p:nvSpPr>
        <p:spPr>
          <a:xfrm>
            <a:off x="648057" y="326218"/>
            <a:ext cx="7344649" cy="1389718"/>
          </a:xfrm>
        </p:spPr>
        <p:txBody>
          <a:bodyPr/>
          <a:lstStyle/>
          <a:p>
            <a:r>
              <a:rPr lang="en-GB" sz="3200" b="1" dirty="0">
                <a:solidFill>
                  <a:schemeClr val="accent5">
                    <a:lumMod val="75000"/>
                  </a:schemeClr>
                </a:solidFill>
              </a:rPr>
              <a:t>Mainstream Settings</a:t>
            </a:r>
            <a:br>
              <a:rPr lang="en-GB" sz="3200" b="1" dirty="0">
                <a:solidFill>
                  <a:schemeClr val="accent5">
                    <a:lumMod val="75000"/>
                  </a:schemeClr>
                </a:solidFill>
              </a:rPr>
            </a:br>
            <a:r>
              <a:rPr lang="en-GB" sz="2800" b="1" dirty="0">
                <a:solidFill>
                  <a:schemeClr val="accent5">
                    <a:lumMod val="75000"/>
                  </a:schemeClr>
                </a:solidFill>
              </a:rPr>
              <a:t>Financial incentive to develop provision</a:t>
            </a:r>
          </a:p>
        </p:txBody>
      </p:sp>
      <p:sp>
        <p:nvSpPr>
          <p:cNvPr id="3" name="Subtitle 2">
            <a:extLst>
              <a:ext uri="{FF2B5EF4-FFF2-40B4-BE49-F238E27FC236}">
                <a16:creationId xmlns:a16="http://schemas.microsoft.com/office/drawing/2014/main" id="{5589FF5D-BD68-4020-B1AB-AC2978F8FD71}"/>
              </a:ext>
            </a:extLst>
          </p:cNvPr>
          <p:cNvSpPr>
            <a:spLocks noGrp="1"/>
          </p:cNvSpPr>
          <p:nvPr>
            <p:ph type="subTitle" idx="1"/>
          </p:nvPr>
        </p:nvSpPr>
        <p:spPr>
          <a:xfrm>
            <a:off x="648057" y="1497874"/>
            <a:ext cx="7344648" cy="1247412"/>
          </a:xfrm>
        </p:spPr>
        <p:txBody>
          <a:bodyPr/>
          <a:lstStyle/>
          <a:p>
            <a:pPr marL="457200" indent="-457200" algn="l">
              <a:buFont typeface="Arial" panose="020B0604020202020204" pitchFamily="34" charset="0"/>
              <a:buChar char="•"/>
            </a:pPr>
            <a:r>
              <a:rPr lang="en-GB" sz="1400" dirty="0">
                <a:solidFill>
                  <a:schemeClr val="tx1"/>
                </a:solidFill>
              </a:rPr>
              <a:t>Many schools can identify creative solutions whereby they would be better able to meet needs of students in mainstream settings if they were able to access funding – this preventative approach could prevent requests for specialist placement and save significant cost</a:t>
            </a:r>
          </a:p>
          <a:p>
            <a:pPr algn="l"/>
            <a:endParaRPr lang="en-GB" sz="1400" dirty="0">
              <a:solidFill>
                <a:schemeClr val="tx1"/>
              </a:solidFill>
            </a:endParaRPr>
          </a:p>
          <a:p>
            <a:pPr marL="457200" indent="-457200" algn="l">
              <a:buFont typeface="Arial" panose="020B0604020202020204" pitchFamily="34" charset="0"/>
              <a:buChar char="•"/>
            </a:pPr>
            <a:r>
              <a:rPr lang="en-GB" sz="1400" dirty="0">
                <a:solidFill>
                  <a:schemeClr val="tx1"/>
                </a:solidFill>
              </a:rPr>
              <a:t>Particularly smaller primary schools have very tight budgets – want to be inclusive but are limited in what they can do</a:t>
            </a:r>
          </a:p>
          <a:p>
            <a:pPr algn="l"/>
            <a:endParaRPr lang="en-GB" sz="1400" dirty="0">
              <a:solidFill>
                <a:schemeClr val="tx1"/>
              </a:solidFill>
            </a:endParaRPr>
          </a:p>
          <a:p>
            <a:pPr marL="457200" indent="-457200" algn="l">
              <a:buFont typeface="Arial" panose="020B0604020202020204" pitchFamily="34" charset="0"/>
              <a:buChar char="•"/>
            </a:pPr>
            <a:r>
              <a:rPr lang="en-GB" sz="1400" dirty="0">
                <a:solidFill>
                  <a:schemeClr val="tx1"/>
                </a:solidFill>
              </a:rPr>
              <a:t>Funding could be targeted at e.g. release for SENDCo time, specialist equipment &amp; resources, specific staff training, developing small provision within school e.g. Nurture groups, or ARCs (Additionally Resourced Classes)</a:t>
            </a:r>
          </a:p>
          <a:p>
            <a:pPr algn="l"/>
            <a:endParaRPr lang="en-GB" sz="1400" b="1" dirty="0">
              <a:solidFill>
                <a:schemeClr val="tx1"/>
              </a:solidFill>
            </a:endParaRPr>
          </a:p>
          <a:p>
            <a:pPr algn="l"/>
            <a:r>
              <a:rPr lang="en-GB" sz="1400" b="1" dirty="0">
                <a:solidFill>
                  <a:schemeClr val="tx1"/>
                </a:solidFill>
              </a:rPr>
              <a:t>Recommendation has been made to LA Senior Leaders to develop “Financial Models” workstream in the SEND Transformation Plan to consider how we can incentivise developing “Specialist” SEND provision in m/s settings e.g. how schools can bid for “Inclusion Funding”.  (This workstream also to consider other financial models focus, e.g. Mainstream Top up, ARP funding &amp; Special Schools funding)</a:t>
            </a:r>
            <a:endParaRPr lang="en-GB" sz="1400" b="1" dirty="0"/>
          </a:p>
        </p:txBody>
      </p:sp>
    </p:spTree>
    <p:extLst>
      <p:ext uri="{BB962C8B-B14F-4D97-AF65-F5344CB8AC3E}">
        <p14:creationId xmlns:p14="http://schemas.microsoft.com/office/powerpoint/2010/main" val="384678780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469CA0-CF51-4D4A-BC26-C53164F677AB}"/>
              </a:ext>
            </a:extLst>
          </p:cNvPr>
          <p:cNvSpPr>
            <a:spLocks noGrp="1"/>
          </p:cNvSpPr>
          <p:nvPr>
            <p:ph type="ctrTitle"/>
          </p:nvPr>
        </p:nvSpPr>
        <p:spPr>
          <a:xfrm>
            <a:off x="648056" y="272988"/>
            <a:ext cx="7344649" cy="1389718"/>
          </a:xfrm>
        </p:spPr>
        <p:txBody>
          <a:bodyPr/>
          <a:lstStyle/>
          <a:p>
            <a:r>
              <a:rPr lang="en-GB" b="1" dirty="0">
                <a:solidFill>
                  <a:schemeClr val="accent5">
                    <a:lumMod val="75000"/>
                  </a:schemeClr>
                </a:solidFill>
              </a:rPr>
              <a:t>Special Schools</a:t>
            </a:r>
          </a:p>
        </p:txBody>
      </p:sp>
      <p:sp>
        <p:nvSpPr>
          <p:cNvPr id="3" name="Subtitle 2">
            <a:extLst>
              <a:ext uri="{FF2B5EF4-FFF2-40B4-BE49-F238E27FC236}">
                <a16:creationId xmlns:a16="http://schemas.microsoft.com/office/drawing/2014/main" id="{2A4EC75F-DA31-4CA7-9FC8-84519613C7CC}"/>
              </a:ext>
            </a:extLst>
          </p:cNvPr>
          <p:cNvSpPr>
            <a:spLocks noGrp="1"/>
          </p:cNvSpPr>
          <p:nvPr>
            <p:ph type="subTitle" idx="1"/>
          </p:nvPr>
        </p:nvSpPr>
        <p:spPr>
          <a:xfrm>
            <a:off x="648057" y="1480317"/>
            <a:ext cx="7450914" cy="1656856"/>
          </a:xfrm>
        </p:spPr>
        <p:txBody>
          <a:bodyPr/>
          <a:lstStyle/>
          <a:p>
            <a:pPr marL="342900" indent="-342900" algn="l">
              <a:buFont typeface="Arial" panose="020B0604020202020204" pitchFamily="34" charset="0"/>
              <a:buChar char="•"/>
            </a:pPr>
            <a:r>
              <a:rPr lang="en-GB" sz="2000" dirty="0">
                <a:solidFill>
                  <a:schemeClr val="tx1"/>
                </a:solidFill>
              </a:rPr>
              <a:t>£36m investment agreed by cabinet for rebuild of two existing special schools – Woodley and Joseph Norton Academy</a:t>
            </a:r>
          </a:p>
          <a:p>
            <a:pPr algn="l"/>
            <a:endParaRPr lang="en-GB" sz="2000" dirty="0">
              <a:solidFill>
                <a:schemeClr val="tx1"/>
              </a:solidFill>
            </a:endParaRPr>
          </a:p>
          <a:p>
            <a:pPr marL="342900" indent="-342900" algn="l">
              <a:buFont typeface="Arial" panose="020B0604020202020204" pitchFamily="34" charset="0"/>
              <a:buChar char="•"/>
            </a:pPr>
            <a:r>
              <a:rPr lang="en-GB" sz="2000" dirty="0">
                <a:solidFill>
                  <a:schemeClr val="tx1"/>
                </a:solidFill>
              </a:rPr>
              <a:t>Funding model to be reviewed to ensure equitable offer across all special schools</a:t>
            </a:r>
          </a:p>
          <a:p>
            <a:pPr algn="l"/>
            <a:endParaRPr lang="en-GB" sz="2000" dirty="0">
              <a:solidFill>
                <a:schemeClr val="tx1"/>
              </a:solidFill>
            </a:endParaRPr>
          </a:p>
          <a:p>
            <a:pPr marL="342900" indent="-342900" algn="l">
              <a:buFont typeface="Arial" panose="020B0604020202020204" pitchFamily="34" charset="0"/>
              <a:buChar char="•"/>
            </a:pPr>
            <a:r>
              <a:rPr lang="en-GB" sz="2000" dirty="0">
                <a:solidFill>
                  <a:schemeClr val="tx1"/>
                </a:solidFill>
              </a:rPr>
              <a:t>Detailed sufficiency work underway to identify both short and long term sufficiency pressures and solutions</a:t>
            </a:r>
          </a:p>
          <a:p>
            <a:pPr algn="l"/>
            <a:endParaRPr lang="en-GB" sz="2000" dirty="0">
              <a:solidFill>
                <a:schemeClr val="tx1"/>
              </a:solidFill>
            </a:endParaRPr>
          </a:p>
          <a:p>
            <a:pPr marL="342900" indent="-342900" algn="l">
              <a:buFont typeface="Arial" panose="020B0604020202020204" pitchFamily="34" charset="0"/>
              <a:buChar char="•"/>
            </a:pPr>
            <a:r>
              <a:rPr lang="en-GB" sz="2000" dirty="0">
                <a:solidFill>
                  <a:schemeClr val="tx1"/>
                </a:solidFill>
              </a:rPr>
              <a:t>Solutions being considered include use of modular provision and potential satellite sites – e.g. “</a:t>
            </a:r>
            <a:r>
              <a:rPr lang="en-GB" sz="2000" dirty="0" err="1">
                <a:solidFill>
                  <a:schemeClr val="tx1"/>
                </a:solidFill>
              </a:rPr>
              <a:t>Raveshall</a:t>
            </a:r>
            <a:r>
              <a:rPr lang="en-GB" sz="2000" dirty="0">
                <a:solidFill>
                  <a:schemeClr val="tx1"/>
                </a:solidFill>
              </a:rPr>
              <a:t> @”</a:t>
            </a:r>
          </a:p>
        </p:txBody>
      </p:sp>
    </p:spTree>
    <p:extLst>
      <p:ext uri="{BB962C8B-B14F-4D97-AF65-F5344CB8AC3E}">
        <p14:creationId xmlns:p14="http://schemas.microsoft.com/office/powerpoint/2010/main" val="56366535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E84587-D139-42CE-AE1B-1D6750A5FD64}"/>
              </a:ext>
            </a:extLst>
          </p:cNvPr>
          <p:cNvSpPr>
            <a:spLocks noGrp="1"/>
          </p:cNvSpPr>
          <p:nvPr>
            <p:ph type="ctrTitle"/>
          </p:nvPr>
        </p:nvSpPr>
        <p:spPr/>
        <p:txBody>
          <a:bodyPr/>
          <a:lstStyle/>
          <a:p>
            <a:r>
              <a:rPr lang="en-GB" b="1" dirty="0">
                <a:solidFill>
                  <a:schemeClr val="accent5">
                    <a:lumMod val="75000"/>
                  </a:schemeClr>
                </a:solidFill>
              </a:rPr>
              <a:t>Sufficiency</a:t>
            </a:r>
          </a:p>
        </p:txBody>
      </p:sp>
      <p:sp>
        <p:nvSpPr>
          <p:cNvPr id="3" name="Subtitle 2">
            <a:extLst>
              <a:ext uri="{FF2B5EF4-FFF2-40B4-BE49-F238E27FC236}">
                <a16:creationId xmlns:a16="http://schemas.microsoft.com/office/drawing/2014/main" id="{53E6CBB5-CD34-4764-AB1F-3BA28F501AA8}"/>
              </a:ext>
            </a:extLst>
          </p:cNvPr>
          <p:cNvSpPr>
            <a:spLocks noGrp="1"/>
          </p:cNvSpPr>
          <p:nvPr>
            <p:ph type="subTitle" idx="1"/>
          </p:nvPr>
        </p:nvSpPr>
        <p:spPr>
          <a:xfrm>
            <a:off x="722811" y="1593669"/>
            <a:ext cx="7344648" cy="2908657"/>
          </a:xfrm>
        </p:spPr>
        <p:txBody>
          <a:bodyPr/>
          <a:lstStyle/>
          <a:p>
            <a:pPr marL="457200" indent="-457200" algn="l">
              <a:buFont typeface="Arial" panose="020B0604020202020204" pitchFamily="34" charset="0"/>
              <a:buChar char="•"/>
            </a:pPr>
            <a:r>
              <a:rPr lang="en-GB" sz="2000" dirty="0">
                <a:solidFill>
                  <a:schemeClr val="tx1"/>
                </a:solidFill>
              </a:rPr>
              <a:t>Close partnership work underway with key teams within the LA</a:t>
            </a:r>
          </a:p>
          <a:p>
            <a:pPr algn="l"/>
            <a:endParaRPr lang="en-GB" sz="2000" dirty="0">
              <a:solidFill>
                <a:schemeClr val="tx1"/>
              </a:solidFill>
            </a:endParaRPr>
          </a:p>
          <a:p>
            <a:pPr marL="457200" indent="-457200" algn="l">
              <a:buFont typeface="Arial" panose="020B0604020202020204" pitchFamily="34" charset="0"/>
              <a:buChar char="•"/>
            </a:pPr>
            <a:r>
              <a:rPr lang="en-GB" sz="2000" dirty="0">
                <a:solidFill>
                  <a:schemeClr val="tx1"/>
                </a:solidFill>
              </a:rPr>
              <a:t>Developing a clearer picture and analysis of need across the LA in order to plan in a timely way going forward</a:t>
            </a:r>
          </a:p>
          <a:p>
            <a:pPr algn="l"/>
            <a:endParaRPr lang="en-GB" sz="2000" dirty="0">
              <a:solidFill>
                <a:schemeClr val="tx1"/>
              </a:solidFill>
            </a:endParaRPr>
          </a:p>
          <a:p>
            <a:pPr marL="457200" indent="-457200" algn="l">
              <a:buFont typeface="Arial" panose="020B0604020202020204" pitchFamily="34" charset="0"/>
              <a:buChar char="•"/>
            </a:pPr>
            <a:r>
              <a:rPr lang="en-GB" sz="2000" dirty="0">
                <a:solidFill>
                  <a:schemeClr val="tx1"/>
                </a:solidFill>
              </a:rPr>
              <a:t>Considering a range of models including ARPs, APs and Special School Satellite Provision</a:t>
            </a:r>
          </a:p>
        </p:txBody>
      </p:sp>
      <p:pic>
        <p:nvPicPr>
          <p:cNvPr id="4" name="Picture 3">
            <a:extLst>
              <a:ext uri="{FF2B5EF4-FFF2-40B4-BE49-F238E27FC236}">
                <a16:creationId xmlns:a16="http://schemas.microsoft.com/office/drawing/2014/main" id="{281F776D-43DC-4B6B-A57D-E50A15A96674}"/>
              </a:ext>
            </a:extLst>
          </p:cNvPr>
          <p:cNvPicPr>
            <a:picLocks noChangeAspect="1"/>
          </p:cNvPicPr>
          <p:nvPr/>
        </p:nvPicPr>
        <p:blipFill>
          <a:blip r:embed="rId2"/>
          <a:stretch>
            <a:fillRect/>
          </a:stretch>
        </p:blipFill>
        <p:spPr>
          <a:xfrm>
            <a:off x="5155074" y="3976099"/>
            <a:ext cx="2987139" cy="2133671"/>
          </a:xfrm>
          <a:prstGeom prst="rect">
            <a:avLst/>
          </a:prstGeom>
        </p:spPr>
      </p:pic>
    </p:spTree>
    <p:extLst>
      <p:ext uri="{BB962C8B-B14F-4D97-AF65-F5344CB8AC3E}">
        <p14:creationId xmlns:p14="http://schemas.microsoft.com/office/powerpoint/2010/main" val="187150638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38912" y="2798064"/>
            <a:ext cx="6300216" cy="1200329"/>
          </a:xfrm>
          <a:prstGeom prst="rect">
            <a:avLst/>
          </a:prstGeom>
          <a:noFill/>
        </p:spPr>
        <p:txBody>
          <a:bodyPr wrap="square" rtlCol="0">
            <a:spAutoFit/>
          </a:bodyPr>
          <a:lstStyle/>
          <a:p>
            <a:r>
              <a:rPr lang="en-GB" sz="4400" dirty="0">
                <a:solidFill>
                  <a:schemeClr val="bg1"/>
                </a:solidFill>
              </a:rPr>
              <a:t>VSEND </a:t>
            </a:r>
          </a:p>
          <a:p>
            <a:r>
              <a:rPr lang="en-GB" sz="2800" dirty="0">
                <a:solidFill>
                  <a:schemeClr val="bg1"/>
                </a:solidFill>
              </a:rPr>
              <a:t>Schools trial</a:t>
            </a:r>
            <a:endParaRPr lang="en-GB" sz="4400" dirty="0">
              <a:solidFill>
                <a:schemeClr val="bg1"/>
              </a:solidFill>
            </a:endParaRPr>
          </a:p>
        </p:txBody>
      </p:sp>
    </p:spTree>
    <p:extLst>
      <p:ext uri="{BB962C8B-B14F-4D97-AF65-F5344CB8AC3E}">
        <p14:creationId xmlns:p14="http://schemas.microsoft.com/office/powerpoint/2010/main" val="311009809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64870073-DE85-4E37-AB61-CADE347DD0B2}"/>
              </a:ext>
            </a:extLst>
          </p:cNvPr>
          <p:cNvSpPr/>
          <p:nvPr/>
        </p:nvSpPr>
        <p:spPr>
          <a:xfrm>
            <a:off x="559293" y="4394447"/>
            <a:ext cx="7696940" cy="1171852"/>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2" name="Text Placeholder 1">
            <a:extLst>
              <a:ext uri="{FF2B5EF4-FFF2-40B4-BE49-F238E27FC236}">
                <a16:creationId xmlns:a16="http://schemas.microsoft.com/office/drawing/2014/main" id="{546481A8-741D-4835-A840-E0E0DEF8829C}"/>
              </a:ext>
            </a:extLst>
          </p:cNvPr>
          <p:cNvSpPr>
            <a:spLocks noGrp="1"/>
          </p:cNvSpPr>
          <p:nvPr>
            <p:ph type="subTitle" idx="1"/>
          </p:nvPr>
        </p:nvSpPr>
        <p:spPr>
          <a:xfrm>
            <a:off x="447815" y="917050"/>
            <a:ext cx="7808418" cy="3477397"/>
          </a:xfrm>
          <a:ln>
            <a:solidFill>
              <a:schemeClr val="accent1"/>
            </a:solidFill>
          </a:ln>
        </p:spPr>
        <p:txBody>
          <a:bodyPr/>
          <a:lstStyle/>
          <a:p>
            <a:pPr algn="l"/>
            <a:r>
              <a:rPr lang="en-GB" sz="1800" b="1" dirty="0">
                <a:solidFill>
                  <a:schemeClr val="accent5">
                    <a:lumMod val="50000"/>
                  </a:schemeClr>
                </a:solidFill>
              </a:rPr>
              <a:t>The shared ambition for Valuing SEND is to: </a:t>
            </a:r>
          </a:p>
          <a:p>
            <a:pPr marL="285750" indent="-285750" algn="l">
              <a:buFont typeface="Arial" panose="020B0604020202020204" pitchFamily="34" charset="0"/>
              <a:buChar char="•"/>
            </a:pPr>
            <a:r>
              <a:rPr lang="en-GB" sz="1800" dirty="0">
                <a:solidFill>
                  <a:schemeClr val="accent5">
                    <a:lumMod val="50000"/>
                  </a:schemeClr>
                </a:solidFill>
              </a:rPr>
              <a:t>Improve children’s long-term outcomes and inclusion</a:t>
            </a:r>
          </a:p>
          <a:p>
            <a:pPr marL="285750" indent="-285750" algn="l">
              <a:buFont typeface="Arial" panose="020B0604020202020204" pitchFamily="34" charset="0"/>
              <a:buChar char="•"/>
            </a:pPr>
            <a:r>
              <a:rPr lang="en-GB" sz="1800" dirty="0">
                <a:solidFill>
                  <a:schemeClr val="accent5">
                    <a:lumMod val="50000"/>
                  </a:schemeClr>
                </a:solidFill>
              </a:rPr>
              <a:t>Improve the experience of families and professionals across the system </a:t>
            </a:r>
          </a:p>
          <a:p>
            <a:pPr algn="l"/>
            <a:r>
              <a:rPr lang="en-GB" sz="1800" b="1" dirty="0">
                <a:solidFill>
                  <a:schemeClr val="accent5">
                    <a:lumMod val="50000"/>
                  </a:schemeClr>
                </a:solidFill>
              </a:rPr>
              <a:t>Valuing SEND aims to achieve this by:</a:t>
            </a:r>
          </a:p>
          <a:p>
            <a:pPr marL="285750" indent="-285750" algn="l">
              <a:buFont typeface="Arial" panose="020B0604020202020204" pitchFamily="34" charset="0"/>
              <a:buChar char="•"/>
            </a:pPr>
            <a:r>
              <a:rPr lang="en-GB" sz="1800" b="1" dirty="0">
                <a:solidFill>
                  <a:schemeClr val="accent5">
                    <a:lumMod val="50000"/>
                  </a:schemeClr>
                </a:solidFill>
              </a:rPr>
              <a:t>Developing a single, rounded picture of the needs of children and the support they need to succeed </a:t>
            </a:r>
            <a:r>
              <a:rPr lang="en-GB" sz="1800" dirty="0">
                <a:solidFill>
                  <a:schemeClr val="accent5">
                    <a:lumMod val="50000"/>
                  </a:schemeClr>
                </a:solidFill>
              </a:rPr>
              <a:t>and prosper within and outside of their education - from birth to adulthood (across early years, primary, secondary, special and post 16 education).</a:t>
            </a:r>
          </a:p>
          <a:p>
            <a:pPr marL="285750" indent="-285750" algn="l">
              <a:buFont typeface="Arial" panose="020B0604020202020204" pitchFamily="34" charset="0"/>
              <a:buChar char="•"/>
            </a:pPr>
            <a:r>
              <a:rPr lang="en-GB" sz="1800" b="1" dirty="0">
                <a:solidFill>
                  <a:schemeClr val="accent5">
                    <a:lumMod val="50000"/>
                  </a:schemeClr>
                </a:solidFill>
              </a:rPr>
              <a:t>Using this as the foundation for planning and commissioning of support, </a:t>
            </a:r>
            <a:r>
              <a:rPr lang="en-GB" sz="1800" dirty="0">
                <a:solidFill>
                  <a:schemeClr val="accent5">
                    <a:lumMod val="50000"/>
                  </a:schemeClr>
                </a:solidFill>
              </a:rPr>
              <a:t>monitoring of progress and evaluation of support at a child and cohort level, and to enable earlier and more co-ordinated intervention.</a:t>
            </a:r>
          </a:p>
          <a:p>
            <a:endParaRPr lang="en-GB" sz="1800" b="1" dirty="0">
              <a:solidFill>
                <a:schemeClr val="accent5">
                  <a:lumMod val="50000"/>
                </a:schemeClr>
              </a:solidFill>
            </a:endParaRPr>
          </a:p>
          <a:p>
            <a:r>
              <a:rPr lang="en-GB" sz="1800" b="1" dirty="0">
                <a:solidFill>
                  <a:srgbClr val="002060"/>
                </a:solidFill>
                <a:effectLst/>
              </a:rPr>
              <a:t>“It is straightforward and captures all the information in a succinct, meaningful way. It’s enabled us to sit down with parents and say ‘look, we’ve tried this, but not this, so we’re not ready to apply for an EHC plan yet.’” </a:t>
            </a:r>
            <a:endParaRPr lang="en-GB" sz="1800" b="1" dirty="0">
              <a:solidFill>
                <a:srgbClr val="002060"/>
              </a:solidFill>
            </a:endParaRPr>
          </a:p>
          <a:p>
            <a:pPr marL="285750" indent="-285750" algn="l">
              <a:buFont typeface="Arial" panose="020B0604020202020204" pitchFamily="34" charset="0"/>
              <a:buChar char="•"/>
            </a:pPr>
            <a:endParaRPr lang="en-GB" sz="1800" b="1" dirty="0">
              <a:solidFill>
                <a:schemeClr val="accent5">
                  <a:lumMod val="50000"/>
                </a:schemeClr>
              </a:solidFill>
            </a:endParaRPr>
          </a:p>
        </p:txBody>
      </p:sp>
      <p:sp>
        <p:nvSpPr>
          <p:cNvPr id="5" name="TextBox 4">
            <a:extLst>
              <a:ext uri="{FF2B5EF4-FFF2-40B4-BE49-F238E27FC236}">
                <a16:creationId xmlns:a16="http://schemas.microsoft.com/office/drawing/2014/main" id="{E08CE0E9-72EA-4AC4-9DD2-794133AB941A}"/>
              </a:ext>
            </a:extLst>
          </p:cNvPr>
          <p:cNvSpPr txBox="1"/>
          <p:nvPr/>
        </p:nvSpPr>
        <p:spPr>
          <a:xfrm>
            <a:off x="62144" y="0"/>
            <a:ext cx="8578619" cy="584775"/>
          </a:xfrm>
          <a:prstGeom prst="rect">
            <a:avLst/>
          </a:prstGeom>
          <a:solidFill>
            <a:schemeClr val="accent5">
              <a:lumMod val="75000"/>
            </a:schemeClr>
          </a:solidFill>
        </p:spPr>
        <p:txBody>
          <a:bodyPr wrap="square">
            <a:spAutoFit/>
          </a:bodyPr>
          <a:lstStyle/>
          <a:p>
            <a:pPr algn="ctr"/>
            <a:r>
              <a:rPr lang="en-GB" sz="3200" b="1" dirty="0">
                <a:solidFill>
                  <a:schemeClr val="bg1"/>
                </a:solidFill>
              </a:rPr>
              <a:t>VSEND </a:t>
            </a:r>
            <a:r>
              <a:rPr lang="en-GB" sz="3200" b="0" dirty="0">
                <a:solidFill>
                  <a:schemeClr val="bg1"/>
                </a:solidFill>
              </a:rPr>
              <a:t>Introduction</a:t>
            </a:r>
            <a:endParaRPr lang="en-GB" sz="3200" b="1" dirty="0">
              <a:solidFill>
                <a:schemeClr val="bg1"/>
              </a:solidFill>
            </a:endParaRPr>
          </a:p>
        </p:txBody>
      </p:sp>
    </p:spTree>
    <p:extLst>
      <p:ext uri="{BB962C8B-B14F-4D97-AF65-F5344CB8AC3E}">
        <p14:creationId xmlns:p14="http://schemas.microsoft.com/office/powerpoint/2010/main" val="216751611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C217589-D31A-4C9A-8980-299DF29B25BC}"/>
              </a:ext>
            </a:extLst>
          </p:cNvPr>
          <p:cNvSpPr>
            <a:spLocks noGrp="1"/>
          </p:cNvSpPr>
          <p:nvPr>
            <p:ph type="subTitle" idx="1"/>
          </p:nvPr>
        </p:nvSpPr>
        <p:spPr>
          <a:xfrm>
            <a:off x="0" y="0"/>
            <a:ext cx="8640763" cy="732583"/>
          </a:xfrm>
          <a:solidFill>
            <a:schemeClr val="accent5">
              <a:lumMod val="75000"/>
            </a:schemeClr>
          </a:solidFill>
        </p:spPr>
        <p:txBody>
          <a:bodyPr/>
          <a:lstStyle/>
          <a:p>
            <a:r>
              <a:rPr lang="en-GB" sz="3200" b="1" dirty="0">
                <a:solidFill>
                  <a:schemeClr val="bg1"/>
                </a:solidFill>
              </a:rPr>
              <a:t>Feedback for VSEND | user feedback</a:t>
            </a:r>
          </a:p>
          <a:p>
            <a:pPr algn="l"/>
            <a:endParaRPr lang="en-GB" b="1" dirty="0">
              <a:solidFill>
                <a:schemeClr val="accent5">
                  <a:lumMod val="50000"/>
                </a:schemeClr>
              </a:solidFill>
            </a:endParaRPr>
          </a:p>
        </p:txBody>
      </p:sp>
      <p:sp>
        <p:nvSpPr>
          <p:cNvPr id="3" name="AutoShape 103">
            <a:extLst>
              <a:ext uri="{FF2B5EF4-FFF2-40B4-BE49-F238E27FC236}">
                <a16:creationId xmlns:a16="http://schemas.microsoft.com/office/drawing/2014/main" id="{AF6D67B4-05DB-9448-BC77-BCEF65DF47C2}"/>
              </a:ext>
            </a:extLst>
          </p:cNvPr>
          <p:cNvSpPr>
            <a:spLocks noChangeArrowheads="1"/>
          </p:cNvSpPr>
          <p:nvPr/>
        </p:nvSpPr>
        <p:spPr bwMode="auto">
          <a:xfrm>
            <a:off x="1898589" y="1050631"/>
            <a:ext cx="2202950" cy="2169700"/>
          </a:xfrm>
          <a:prstGeom prst="wedgeEllipseCallout">
            <a:avLst>
              <a:gd name="adj1" fmla="val -19338"/>
              <a:gd name="adj2" fmla="val 76269"/>
            </a:avLst>
          </a:prstGeom>
          <a:solidFill>
            <a:srgbClr val="DE386E"/>
          </a:solidFill>
          <a:ln w="9525" algn="ctr">
            <a:noFill/>
            <a:miter lim="800000"/>
            <a:headEnd/>
            <a:tailEnd/>
          </a:ln>
        </p:spPr>
        <p:txBody>
          <a:bodyPr tIns="108000" bIns="10800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buClr>
                <a:srgbClr val="E0396E"/>
              </a:buClr>
              <a:buSzPct val="95000"/>
              <a:defRPr/>
            </a:pPr>
            <a:r>
              <a:rPr kumimoji="0" lang="en-GB" sz="1200" b="0" i="0" u="none" strike="noStrike" kern="0" cap="none" spc="0" normalizeH="0" baseline="0" noProof="0" dirty="0">
                <a:ln>
                  <a:noFill/>
                </a:ln>
                <a:solidFill>
                  <a:schemeClr val="bg1"/>
                </a:solidFill>
                <a:effectLst/>
                <a:uLnTx/>
                <a:uFillTx/>
              </a:rPr>
              <a:t>“</a:t>
            </a:r>
            <a:r>
              <a:rPr lang="en-GB" sz="1200" i="1" dirty="0">
                <a:solidFill>
                  <a:schemeClr val="bg1"/>
                </a:solidFill>
                <a:ea typeface="Times New Roman" panose="02020603050405020304" pitchFamily="18" charset="0"/>
                <a:cs typeface="Times New Roman" panose="02020603050405020304" pitchFamily="18" charset="0"/>
              </a:rPr>
              <a:t>I</a:t>
            </a:r>
            <a:r>
              <a:rPr lang="en-GB" sz="1200" i="1" dirty="0">
                <a:solidFill>
                  <a:schemeClr val="bg1"/>
                </a:solidFill>
                <a:effectLst/>
                <a:ea typeface="Times New Roman" panose="02020603050405020304" pitchFamily="18" charset="0"/>
                <a:cs typeface="Times New Roman" panose="02020603050405020304" pitchFamily="18" charset="0"/>
              </a:rPr>
              <a:t>t gives us a very accurate view about where a child is (what their needs are) and what we are providing.” - </a:t>
            </a:r>
            <a:r>
              <a:rPr lang="en-GB" sz="1200" i="1" dirty="0" err="1">
                <a:solidFill>
                  <a:schemeClr val="bg1"/>
                </a:solidFill>
                <a:effectLst/>
                <a:ea typeface="Times New Roman" panose="02020603050405020304" pitchFamily="18" charset="0"/>
                <a:cs typeface="Times New Roman" panose="02020603050405020304" pitchFamily="18" charset="0"/>
              </a:rPr>
              <a:t>SENDco</a:t>
            </a:r>
            <a:endParaRPr lang="en-GB" sz="1200" i="1" dirty="0">
              <a:solidFill>
                <a:schemeClr val="bg1"/>
              </a:solidFill>
              <a:effectLst/>
              <a:ea typeface="Calibri" panose="020F0502020204030204" pitchFamily="34" charset="0"/>
              <a:cs typeface="Times New Roman" panose="02020603050405020304" pitchFamily="18" charset="0"/>
            </a:endParaRPr>
          </a:p>
        </p:txBody>
      </p:sp>
      <p:sp>
        <p:nvSpPr>
          <p:cNvPr id="4" name="AutoShape 101">
            <a:extLst>
              <a:ext uri="{FF2B5EF4-FFF2-40B4-BE49-F238E27FC236}">
                <a16:creationId xmlns:a16="http://schemas.microsoft.com/office/drawing/2014/main" id="{BC981903-62D5-8641-9ED4-E191CD7271CE}"/>
              </a:ext>
            </a:extLst>
          </p:cNvPr>
          <p:cNvSpPr>
            <a:spLocks noChangeArrowheads="1"/>
          </p:cNvSpPr>
          <p:nvPr/>
        </p:nvSpPr>
        <p:spPr bwMode="auto">
          <a:xfrm>
            <a:off x="75634" y="1050631"/>
            <a:ext cx="1644500" cy="2423854"/>
          </a:xfrm>
          <a:prstGeom prst="wedgeRoundRectCallout">
            <a:avLst>
              <a:gd name="adj1" fmla="val 5514"/>
              <a:gd name="adj2" fmla="val 71389"/>
              <a:gd name="adj3" fmla="val 16667"/>
            </a:avLst>
          </a:prstGeom>
          <a:solidFill>
            <a:srgbClr val="449AD5"/>
          </a:solidFill>
          <a:ln w="9525" algn="ctr">
            <a:noFill/>
            <a:miter lim="800000"/>
            <a:headEnd/>
            <a:tailEnd/>
          </a:ln>
        </p:spPr>
        <p:txBody>
          <a:bodyPr tIns="108000" bIns="10800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07000"/>
              </a:lnSpc>
              <a:spcAft>
                <a:spcPts val="800"/>
              </a:spcAft>
              <a:defRPr/>
            </a:pPr>
            <a:r>
              <a:rPr lang="en-GB" sz="1200" i="1" dirty="0">
                <a:solidFill>
                  <a:schemeClr val="bg1"/>
                </a:solidFill>
                <a:latin typeface="Calibri" panose="020F0502020204030204" pitchFamily="34" charset="0"/>
                <a:ea typeface="Calibri" panose="020F0502020204030204" pitchFamily="34" charset="0"/>
                <a:cs typeface="Times New Roman" panose="02020603050405020304" pitchFamily="18" charset="0"/>
              </a:rPr>
              <a:t>“</a:t>
            </a:r>
            <a:r>
              <a:rPr lang="en-GB" sz="1200" i="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We have used VSEND extensively – it has helped us to identify emerging needs.”- </a:t>
            </a:r>
            <a:r>
              <a:rPr lang="en-GB" sz="1200" i="1" dirty="0" err="1">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SENDco</a:t>
            </a:r>
            <a:endParaRPr lang="en-GB" sz="1200" i="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 name="AutoShape 7">
            <a:extLst>
              <a:ext uri="{FF2B5EF4-FFF2-40B4-BE49-F238E27FC236}">
                <a16:creationId xmlns:a16="http://schemas.microsoft.com/office/drawing/2014/main" id="{7F0AB7A9-7FBD-1643-A12C-D012B66810F5}"/>
              </a:ext>
            </a:extLst>
          </p:cNvPr>
          <p:cNvSpPr>
            <a:spLocks noChangeArrowheads="1"/>
          </p:cNvSpPr>
          <p:nvPr/>
        </p:nvSpPr>
        <p:spPr bwMode="auto">
          <a:xfrm>
            <a:off x="4279994" y="1050631"/>
            <a:ext cx="2202951" cy="2169700"/>
          </a:xfrm>
          <a:prstGeom prst="wedgeEllipseCallout">
            <a:avLst>
              <a:gd name="adj1" fmla="val 13566"/>
              <a:gd name="adj2" fmla="val 83057"/>
            </a:avLst>
          </a:prstGeom>
          <a:solidFill>
            <a:srgbClr val="F58023"/>
          </a:solidFill>
          <a:ln w="9525" algn="ctr">
            <a:noFill/>
            <a:miter lim="800000"/>
            <a:headEnd/>
            <a:tailEnd/>
          </a:ln>
        </p:spPr>
        <p:txBody>
          <a:bodyPr tIns="7200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kumimoji="0" lang="en-GB" sz="1200" i="0" u="none" strike="noStrike" kern="0" cap="none" spc="0" normalizeH="0" baseline="0" noProof="0" dirty="0">
                <a:ln>
                  <a:noFill/>
                </a:ln>
                <a:solidFill>
                  <a:schemeClr val="bg1"/>
                </a:solidFill>
                <a:effectLst/>
                <a:uLnTx/>
                <a:uFillTx/>
              </a:rPr>
              <a:t>“</a:t>
            </a:r>
            <a:r>
              <a:rPr lang="en-GB" sz="1200" i="1" dirty="0">
                <a:solidFill>
                  <a:schemeClr val="bg1"/>
                </a:solidFill>
                <a:effectLst/>
                <a:ea typeface="Calibri" panose="020F0502020204030204" pitchFamily="34" charset="0"/>
                <a:cs typeface="Times New Roman" panose="02020603050405020304" pitchFamily="18" charset="0"/>
              </a:rPr>
              <a:t>The use of VSEND helped build our School Development Plan and to see where there were holes” </a:t>
            </a:r>
          </a:p>
          <a:p>
            <a:pPr algn="ctr"/>
            <a:r>
              <a:rPr lang="en-GB" sz="1200" i="1" dirty="0">
                <a:solidFill>
                  <a:schemeClr val="bg1"/>
                </a:solidFill>
                <a:effectLst/>
                <a:ea typeface="Calibri" panose="020F0502020204030204" pitchFamily="34" charset="0"/>
                <a:cs typeface="Times New Roman" panose="02020603050405020304" pitchFamily="18" charset="0"/>
              </a:rPr>
              <a:t>-Headteacher attending a CHIPS meeting </a:t>
            </a:r>
            <a:endParaRPr lang="en-GB" sz="1200" kern="0" dirty="0">
              <a:solidFill>
                <a:schemeClr val="bg1"/>
              </a:solidFill>
            </a:endParaRPr>
          </a:p>
        </p:txBody>
      </p:sp>
      <p:pic>
        <p:nvPicPr>
          <p:cNvPr id="6" name="Picture 5">
            <a:extLst>
              <a:ext uri="{FF2B5EF4-FFF2-40B4-BE49-F238E27FC236}">
                <a16:creationId xmlns:a16="http://schemas.microsoft.com/office/drawing/2014/main" id="{84C36947-77BC-4211-863D-A4068CC607E7}"/>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237335" y="4142105"/>
            <a:ext cx="1118859" cy="1290614"/>
          </a:xfrm>
          <a:prstGeom prst="rect">
            <a:avLst/>
          </a:prstGeom>
        </p:spPr>
      </p:pic>
      <p:pic>
        <p:nvPicPr>
          <p:cNvPr id="7" name="Picture 6">
            <a:extLst>
              <a:ext uri="{FF2B5EF4-FFF2-40B4-BE49-F238E27FC236}">
                <a16:creationId xmlns:a16="http://schemas.microsoft.com/office/drawing/2014/main" id="{17E19750-071C-46F9-B493-75CA5F941EE9}"/>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034980" y="4029059"/>
            <a:ext cx="1118860" cy="1403482"/>
          </a:xfrm>
          <a:prstGeom prst="rect">
            <a:avLst/>
          </a:prstGeom>
        </p:spPr>
      </p:pic>
      <p:pic>
        <p:nvPicPr>
          <p:cNvPr id="8" name="Picture 7">
            <a:extLst>
              <a:ext uri="{FF2B5EF4-FFF2-40B4-BE49-F238E27FC236}">
                <a16:creationId xmlns:a16="http://schemas.microsoft.com/office/drawing/2014/main" id="{AA69FA6D-9400-4E69-9D2E-654DF944DAB0}"/>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876242" y="4057230"/>
            <a:ext cx="1118859" cy="1371584"/>
          </a:xfrm>
          <a:prstGeom prst="rect">
            <a:avLst/>
          </a:prstGeom>
        </p:spPr>
      </p:pic>
      <p:pic>
        <p:nvPicPr>
          <p:cNvPr id="9" name="Picture 8">
            <a:extLst>
              <a:ext uri="{FF2B5EF4-FFF2-40B4-BE49-F238E27FC236}">
                <a16:creationId xmlns:a16="http://schemas.microsoft.com/office/drawing/2014/main" id="{7A182267-1D26-4C47-BD1C-99C280B20ACA}"/>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2440635" y="3919826"/>
            <a:ext cx="1118859" cy="1508988"/>
          </a:xfrm>
          <a:prstGeom prst="rect">
            <a:avLst/>
          </a:prstGeom>
        </p:spPr>
      </p:pic>
      <p:sp>
        <p:nvSpPr>
          <p:cNvPr id="10" name="Speech Bubble: Rectangle with Corners Rounded 9">
            <a:extLst>
              <a:ext uri="{FF2B5EF4-FFF2-40B4-BE49-F238E27FC236}">
                <a16:creationId xmlns:a16="http://schemas.microsoft.com/office/drawing/2014/main" id="{2F1EF680-EF11-41BE-AC88-BC99ECC8464F}"/>
              </a:ext>
            </a:extLst>
          </p:cNvPr>
          <p:cNvSpPr/>
          <p:nvPr/>
        </p:nvSpPr>
        <p:spPr>
          <a:xfrm>
            <a:off x="6623689" y="1217414"/>
            <a:ext cx="1941441" cy="2169700"/>
          </a:xfrm>
          <a:prstGeom prst="wedgeRoundRectCallout">
            <a:avLst>
              <a:gd name="adj1" fmla="val -18089"/>
              <a:gd name="adj2" fmla="val 78313"/>
              <a:gd name="adj3" fmla="val 16667"/>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GB" sz="1200" i="1" dirty="0"/>
              <a:t>'The support prompt section of the VSEND tool was an absolute revolution to me, I knew we could use this really well for our assess, plan, do review at our setting’- </a:t>
            </a:r>
            <a:r>
              <a:rPr lang="en-GB" sz="1200" i="1" dirty="0" err="1"/>
              <a:t>SENDco</a:t>
            </a:r>
            <a:r>
              <a:rPr lang="en-GB" sz="1200" i="1" dirty="0"/>
              <a:t> </a:t>
            </a:r>
            <a:endParaRPr lang="en-GB" sz="1200" dirty="0"/>
          </a:p>
        </p:txBody>
      </p:sp>
    </p:spTree>
    <p:extLst>
      <p:ext uri="{BB962C8B-B14F-4D97-AF65-F5344CB8AC3E}">
        <p14:creationId xmlns:p14="http://schemas.microsoft.com/office/powerpoint/2010/main" val="143731067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6D62FB-8D64-4F03-8D49-75AB0185BB59}"/>
              </a:ext>
            </a:extLst>
          </p:cNvPr>
          <p:cNvSpPr>
            <a:spLocks noGrp="1"/>
          </p:cNvSpPr>
          <p:nvPr>
            <p:ph type="ctrTitle"/>
          </p:nvPr>
        </p:nvSpPr>
        <p:spPr>
          <a:xfrm>
            <a:off x="648057" y="622309"/>
            <a:ext cx="7344649" cy="1058384"/>
          </a:xfrm>
        </p:spPr>
        <p:txBody>
          <a:bodyPr/>
          <a:lstStyle/>
          <a:p>
            <a:r>
              <a:rPr lang="en-GB" sz="2800" b="1" dirty="0">
                <a:latin typeface="Comic Sans MS" panose="030F0702030302020204" pitchFamily="66" charset="0"/>
              </a:rPr>
              <a:t>Part-time timetables for children with an EHCP</a:t>
            </a:r>
          </a:p>
        </p:txBody>
      </p:sp>
      <p:sp>
        <p:nvSpPr>
          <p:cNvPr id="3" name="Subtitle 2">
            <a:extLst>
              <a:ext uri="{FF2B5EF4-FFF2-40B4-BE49-F238E27FC236}">
                <a16:creationId xmlns:a16="http://schemas.microsoft.com/office/drawing/2014/main" id="{357376F9-18C0-4C98-B57A-11E95D749540}"/>
              </a:ext>
            </a:extLst>
          </p:cNvPr>
          <p:cNvSpPr>
            <a:spLocks noGrp="1"/>
          </p:cNvSpPr>
          <p:nvPr>
            <p:ph type="subTitle" idx="1"/>
          </p:nvPr>
        </p:nvSpPr>
        <p:spPr>
          <a:xfrm>
            <a:off x="186744" y="1680693"/>
            <a:ext cx="8268236" cy="2821633"/>
          </a:xfrm>
        </p:spPr>
        <p:txBody>
          <a:bodyPr/>
          <a:lstStyle/>
          <a:p>
            <a:endParaRPr lang="en-GB" dirty="0">
              <a:solidFill>
                <a:srgbClr val="0000FF"/>
              </a:solidFill>
              <a:hlinkClick r:id="rId2">
                <a:extLst>
                  <a:ext uri="{A12FA001-AC4F-418D-AE19-62706E023703}">
                    <ahyp:hlinkClr xmlns:ahyp="http://schemas.microsoft.com/office/drawing/2018/hyperlinkcolor" val="tx"/>
                  </a:ext>
                </a:extLst>
              </a:hlinkClick>
            </a:endParaRPr>
          </a:p>
          <a:p>
            <a:endParaRPr lang="en-GB" dirty="0">
              <a:solidFill>
                <a:srgbClr val="0000FF"/>
              </a:solidFill>
              <a:hlinkClick r:id="rId2">
                <a:extLst>
                  <a:ext uri="{A12FA001-AC4F-418D-AE19-62706E023703}">
                    <ahyp:hlinkClr xmlns:ahyp="http://schemas.microsoft.com/office/drawing/2018/hyperlinkcolor" val="tx"/>
                  </a:ext>
                </a:extLst>
              </a:hlinkClick>
            </a:endParaRPr>
          </a:p>
          <a:p>
            <a:r>
              <a:rPr lang="en-GB" dirty="0">
                <a:solidFill>
                  <a:srgbClr val="0000FF"/>
                </a:solidFill>
                <a:latin typeface="Comic Sans MS" panose="030F0702030302020204" pitchFamily="66" charset="0"/>
                <a:hlinkClick r:id="rId2">
                  <a:extLst>
                    <a:ext uri="{A12FA001-AC4F-418D-AE19-62706E023703}">
                      <ahyp:hlinkClr xmlns:ahyp="http://schemas.microsoft.com/office/drawing/2018/hyperlinkcolor" val="tx"/>
                    </a:ext>
                  </a:extLst>
                </a:hlinkClick>
              </a:rPr>
              <a:t>Education Safeguarding Resources | Kirklees Business Solutions</a:t>
            </a:r>
            <a:endParaRPr lang="en-GB" dirty="0">
              <a:latin typeface="Comic Sans MS" panose="030F0702030302020204" pitchFamily="66" charset="0"/>
            </a:endParaRPr>
          </a:p>
        </p:txBody>
      </p:sp>
      <p:sp>
        <p:nvSpPr>
          <p:cNvPr id="5" name="TextBox 4">
            <a:extLst>
              <a:ext uri="{FF2B5EF4-FFF2-40B4-BE49-F238E27FC236}">
                <a16:creationId xmlns:a16="http://schemas.microsoft.com/office/drawing/2014/main" id="{7DC3DDCE-C6DF-4D74-B431-6E286CD7F3D4}"/>
              </a:ext>
            </a:extLst>
          </p:cNvPr>
          <p:cNvSpPr txBox="1"/>
          <p:nvPr/>
        </p:nvSpPr>
        <p:spPr>
          <a:xfrm>
            <a:off x="495837" y="1725769"/>
            <a:ext cx="7695127" cy="954107"/>
          </a:xfrm>
          <a:prstGeom prst="rect">
            <a:avLst/>
          </a:prstGeom>
          <a:noFill/>
        </p:spPr>
        <p:txBody>
          <a:bodyPr wrap="square" rtlCol="0">
            <a:spAutoFit/>
          </a:bodyPr>
          <a:lstStyle/>
          <a:p>
            <a:r>
              <a:rPr lang="en-GB" sz="2800" dirty="0">
                <a:latin typeface="Comic Sans MS" panose="030F0702030302020204" pitchFamily="66" charset="0"/>
              </a:rPr>
              <a:t>Reduced Timetable Guidance September 2021</a:t>
            </a:r>
          </a:p>
        </p:txBody>
      </p:sp>
      <p:pic>
        <p:nvPicPr>
          <p:cNvPr id="6" name="Picture 5">
            <a:extLst>
              <a:ext uri="{FF2B5EF4-FFF2-40B4-BE49-F238E27FC236}">
                <a16:creationId xmlns:a16="http://schemas.microsoft.com/office/drawing/2014/main" id="{04D53930-86F2-4E89-AC5B-55CD754C963D}"/>
              </a:ext>
            </a:extLst>
          </p:cNvPr>
          <p:cNvPicPr>
            <a:picLocks noChangeAspect="1"/>
          </p:cNvPicPr>
          <p:nvPr/>
        </p:nvPicPr>
        <p:blipFill>
          <a:blip r:embed="rId3"/>
          <a:stretch>
            <a:fillRect/>
          </a:stretch>
        </p:blipFill>
        <p:spPr>
          <a:xfrm>
            <a:off x="2785056" y="3990266"/>
            <a:ext cx="3070649" cy="2029187"/>
          </a:xfrm>
          <a:prstGeom prst="rect">
            <a:avLst/>
          </a:prstGeom>
        </p:spPr>
      </p:pic>
    </p:spTree>
    <p:extLst>
      <p:ext uri="{BB962C8B-B14F-4D97-AF65-F5344CB8AC3E}">
        <p14:creationId xmlns:p14="http://schemas.microsoft.com/office/powerpoint/2010/main" val="124703545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D91A733-EB9D-4A6E-9534-15F48C40809F}"/>
              </a:ext>
            </a:extLst>
          </p:cNvPr>
          <p:cNvSpPr>
            <a:spLocks noGrp="1"/>
          </p:cNvSpPr>
          <p:nvPr>
            <p:ph type="body" sz="quarter" idx="12"/>
          </p:nvPr>
        </p:nvSpPr>
        <p:spPr>
          <a:xfrm>
            <a:off x="481544" y="1"/>
            <a:ext cx="7604392" cy="1001956"/>
          </a:xfrm>
        </p:spPr>
        <p:txBody>
          <a:bodyPr>
            <a:normAutofit/>
          </a:bodyPr>
          <a:lstStyle/>
          <a:p>
            <a:pPr algn="ctr"/>
            <a:r>
              <a:rPr lang="en-GB" sz="3200" dirty="0"/>
              <a:t>Valuing SEND approach | </a:t>
            </a:r>
            <a:r>
              <a:rPr lang="en-GB" sz="3200" b="0" dirty="0">
                <a:solidFill>
                  <a:schemeClr val="bg1">
                    <a:lumMod val="95000"/>
                  </a:schemeClr>
                </a:solidFill>
              </a:rPr>
              <a:t>Aims</a:t>
            </a:r>
          </a:p>
        </p:txBody>
      </p:sp>
      <p:sp>
        <p:nvSpPr>
          <p:cNvPr id="4" name="Rectangle 3">
            <a:extLst>
              <a:ext uri="{FF2B5EF4-FFF2-40B4-BE49-F238E27FC236}">
                <a16:creationId xmlns:a16="http://schemas.microsoft.com/office/drawing/2014/main" id="{A13482E6-9C94-450A-9602-4132692C99DC}"/>
              </a:ext>
            </a:extLst>
          </p:cNvPr>
          <p:cNvSpPr/>
          <p:nvPr/>
        </p:nvSpPr>
        <p:spPr>
          <a:xfrm>
            <a:off x="310396" y="5537626"/>
            <a:ext cx="7976138" cy="14923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7"/>
          </a:p>
        </p:txBody>
      </p:sp>
      <p:sp>
        <p:nvSpPr>
          <p:cNvPr id="5" name="TextBox 4">
            <a:extLst>
              <a:ext uri="{FF2B5EF4-FFF2-40B4-BE49-F238E27FC236}">
                <a16:creationId xmlns:a16="http://schemas.microsoft.com/office/drawing/2014/main" id="{49DC1D77-7CD3-46D1-AE34-528161A100B4}"/>
              </a:ext>
            </a:extLst>
          </p:cNvPr>
          <p:cNvSpPr txBox="1"/>
          <p:nvPr/>
        </p:nvSpPr>
        <p:spPr>
          <a:xfrm>
            <a:off x="177770" y="1001957"/>
            <a:ext cx="4296576" cy="586956"/>
          </a:xfrm>
          <a:prstGeom prst="rect">
            <a:avLst/>
          </a:prstGeom>
          <a:noFill/>
        </p:spPr>
        <p:txBody>
          <a:bodyPr wrap="square" rtlCol="0">
            <a:spAutoFit/>
          </a:bodyPr>
          <a:lstStyle/>
          <a:p>
            <a:endParaRPr lang="en-GB" sz="1607" b="1" dirty="0">
              <a:solidFill>
                <a:schemeClr val="accent4"/>
              </a:solidFill>
            </a:endParaRPr>
          </a:p>
          <a:p>
            <a:r>
              <a:rPr lang="en-GB" sz="1607" b="1" dirty="0">
                <a:solidFill>
                  <a:schemeClr val="accent4"/>
                </a:solidFill>
              </a:rPr>
              <a:t>Valuing SEND will:</a:t>
            </a:r>
          </a:p>
        </p:txBody>
      </p:sp>
      <p:sp>
        <p:nvSpPr>
          <p:cNvPr id="6" name="Rectangle 5">
            <a:extLst>
              <a:ext uri="{FF2B5EF4-FFF2-40B4-BE49-F238E27FC236}">
                <a16:creationId xmlns:a16="http://schemas.microsoft.com/office/drawing/2014/main" id="{7169E371-6021-4356-82AD-D625A68AE34C}"/>
              </a:ext>
            </a:extLst>
          </p:cNvPr>
          <p:cNvSpPr/>
          <p:nvPr/>
        </p:nvSpPr>
        <p:spPr>
          <a:xfrm>
            <a:off x="177769" y="1614721"/>
            <a:ext cx="3242533" cy="682035"/>
          </a:xfrm>
          <a:prstGeom prst="rect">
            <a:avLst/>
          </a:prstGeom>
          <a:noFill/>
          <a:ln w="317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512" dirty="0">
                <a:solidFill>
                  <a:srgbClr val="002060"/>
                </a:solidFill>
              </a:rPr>
              <a:t>Provide single, holistic view of every child / young person’s SEND from 0-25</a:t>
            </a:r>
          </a:p>
        </p:txBody>
      </p:sp>
      <p:sp>
        <p:nvSpPr>
          <p:cNvPr id="7" name="Rectangle 6">
            <a:extLst>
              <a:ext uri="{FF2B5EF4-FFF2-40B4-BE49-F238E27FC236}">
                <a16:creationId xmlns:a16="http://schemas.microsoft.com/office/drawing/2014/main" id="{FB007888-C3E4-4A9D-BDF4-D9418F876572}"/>
              </a:ext>
            </a:extLst>
          </p:cNvPr>
          <p:cNvSpPr/>
          <p:nvPr/>
        </p:nvSpPr>
        <p:spPr>
          <a:xfrm>
            <a:off x="177769" y="2494510"/>
            <a:ext cx="3242533" cy="682035"/>
          </a:xfrm>
          <a:prstGeom prst="rect">
            <a:avLst/>
          </a:prstGeom>
          <a:noFill/>
          <a:ln w="317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512" dirty="0">
                <a:solidFill>
                  <a:srgbClr val="002060"/>
                </a:solidFill>
              </a:rPr>
              <a:t>common rating framework to show the type and level of need and show changes</a:t>
            </a:r>
          </a:p>
        </p:txBody>
      </p:sp>
      <p:sp>
        <p:nvSpPr>
          <p:cNvPr id="8" name="Rectangle 7">
            <a:extLst>
              <a:ext uri="{FF2B5EF4-FFF2-40B4-BE49-F238E27FC236}">
                <a16:creationId xmlns:a16="http://schemas.microsoft.com/office/drawing/2014/main" id="{1D186FDC-D7EC-4FE1-AAA7-BB006BD1F029}"/>
              </a:ext>
            </a:extLst>
          </p:cNvPr>
          <p:cNvSpPr/>
          <p:nvPr/>
        </p:nvSpPr>
        <p:spPr>
          <a:xfrm>
            <a:off x="177769" y="3374300"/>
            <a:ext cx="3242533" cy="682035"/>
          </a:xfrm>
          <a:prstGeom prst="rect">
            <a:avLst/>
          </a:prstGeom>
          <a:noFill/>
          <a:ln w="317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512" dirty="0">
                <a:solidFill>
                  <a:srgbClr val="002060"/>
                </a:solidFill>
              </a:rPr>
              <a:t>education and home settings readiness to meet need</a:t>
            </a:r>
          </a:p>
        </p:txBody>
      </p:sp>
      <p:sp>
        <p:nvSpPr>
          <p:cNvPr id="9" name="Arrow: Right 8">
            <a:extLst>
              <a:ext uri="{FF2B5EF4-FFF2-40B4-BE49-F238E27FC236}">
                <a16:creationId xmlns:a16="http://schemas.microsoft.com/office/drawing/2014/main" id="{2BD80F71-9E87-4220-BB83-39A985978128}"/>
              </a:ext>
            </a:extLst>
          </p:cNvPr>
          <p:cNvSpPr/>
          <p:nvPr/>
        </p:nvSpPr>
        <p:spPr>
          <a:xfrm>
            <a:off x="3436210" y="1623407"/>
            <a:ext cx="1192833" cy="682035"/>
          </a:xfrm>
          <a:prstGeom prst="rightArrow">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7"/>
          </a:p>
        </p:txBody>
      </p:sp>
      <p:sp>
        <p:nvSpPr>
          <p:cNvPr id="10" name="Arrow: Right 9">
            <a:extLst>
              <a:ext uri="{FF2B5EF4-FFF2-40B4-BE49-F238E27FC236}">
                <a16:creationId xmlns:a16="http://schemas.microsoft.com/office/drawing/2014/main" id="{5B702111-8A14-4778-A17E-880EDF721872}"/>
              </a:ext>
            </a:extLst>
          </p:cNvPr>
          <p:cNvSpPr/>
          <p:nvPr/>
        </p:nvSpPr>
        <p:spPr>
          <a:xfrm>
            <a:off x="3436210" y="2477488"/>
            <a:ext cx="1192833" cy="682035"/>
          </a:xfrm>
          <a:prstGeom prst="rightArrow">
            <a:avLst/>
          </a:prstGeom>
          <a:solidFill>
            <a:schemeClr val="accent4">
              <a:lumMod val="40000"/>
              <a:lumOff val="60000"/>
            </a:schemeClr>
          </a:solid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7"/>
          </a:p>
        </p:txBody>
      </p:sp>
      <p:sp>
        <p:nvSpPr>
          <p:cNvPr id="11" name="Arrow: Right 10">
            <a:extLst>
              <a:ext uri="{FF2B5EF4-FFF2-40B4-BE49-F238E27FC236}">
                <a16:creationId xmlns:a16="http://schemas.microsoft.com/office/drawing/2014/main" id="{4A7CC4DD-6B7F-4525-AC1B-B4DFCE3C8947}"/>
              </a:ext>
            </a:extLst>
          </p:cNvPr>
          <p:cNvSpPr/>
          <p:nvPr/>
        </p:nvSpPr>
        <p:spPr>
          <a:xfrm>
            <a:off x="3436210" y="3331568"/>
            <a:ext cx="1192833" cy="682035"/>
          </a:xfrm>
          <a:prstGeom prst="rightArrow">
            <a:avLst/>
          </a:prstGeom>
          <a:solidFill>
            <a:schemeClr val="accent4">
              <a:lumMod val="40000"/>
              <a:lumOff val="60000"/>
            </a:schemeClr>
          </a:solid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7"/>
          </a:p>
        </p:txBody>
      </p:sp>
      <p:sp>
        <p:nvSpPr>
          <p:cNvPr id="12" name="TextBox 11">
            <a:extLst>
              <a:ext uri="{FF2B5EF4-FFF2-40B4-BE49-F238E27FC236}">
                <a16:creationId xmlns:a16="http://schemas.microsoft.com/office/drawing/2014/main" id="{B3FD7D5A-FFE9-4877-AE18-602303E4E767}"/>
              </a:ext>
            </a:extLst>
          </p:cNvPr>
          <p:cNvSpPr txBox="1"/>
          <p:nvPr/>
        </p:nvSpPr>
        <p:spPr>
          <a:xfrm>
            <a:off x="4336766" y="1295793"/>
            <a:ext cx="4229947" cy="339645"/>
          </a:xfrm>
          <a:prstGeom prst="rect">
            <a:avLst/>
          </a:prstGeom>
          <a:noFill/>
        </p:spPr>
        <p:txBody>
          <a:bodyPr wrap="square" rtlCol="0">
            <a:spAutoFit/>
          </a:bodyPr>
          <a:lstStyle/>
          <a:p>
            <a:r>
              <a:rPr lang="en-GB" sz="1607" b="1" dirty="0">
                <a:solidFill>
                  <a:schemeClr val="accent4"/>
                </a:solidFill>
              </a:rPr>
              <a:t>Enabling:</a:t>
            </a:r>
          </a:p>
        </p:txBody>
      </p:sp>
      <p:sp>
        <p:nvSpPr>
          <p:cNvPr id="13" name="Rectangle 12">
            <a:extLst>
              <a:ext uri="{FF2B5EF4-FFF2-40B4-BE49-F238E27FC236}">
                <a16:creationId xmlns:a16="http://schemas.microsoft.com/office/drawing/2014/main" id="{BCB3E18C-91D2-40F1-B4C2-805DAA6524D0}"/>
              </a:ext>
            </a:extLst>
          </p:cNvPr>
          <p:cNvSpPr/>
          <p:nvPr/>
        </p:nvSpPr>
        <p:spPr>
          <a:xfrm>
            <a:off x="4635407" y="1623407"/>
            <a:ext cx="3870012" cy="682035"/>
          </a:xfrm>
          <a:prstGeom prst="rect">
            <a:avLst/>
          </a:prstGeom>
          <a:solidFill>
            <a:schemeClr val="bg1"/>
          </a:solidFill>
          <a:ln w="317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512" dirty="0">
                <a:solidFill>
                  <a:srgbClr val="002060"/>
                </a:solidFill>
              </a:rPr>
              <a:t>Clarity and consistency for professionals, parents and children / young people as they move between settings</a:t>
            </a:r>
          </a:p>
        </p:txBody>
      </p:sp>
      <p:sp>
        <p:nvSpPr>
          <p:cNvPr id="14" name="Rectangle 13">
            <a:extLst>
              <a:ext uri="{FF2B5EF4-FFF2-40B4-BE49-F238E27FC236}">
                <a16:creationId xmlns:a16="http://schemas.microsoft.com/office/drawing/2014/main" id="{9B7C91F4-56D4-47B8-9651-372861753944}"/>
              </a:ext>
            </a:extLst>
          </p:cNvPr>
          <p:cNvSpPr/>
          <p:nvPr/>
        </p:nvSpPr>
        <p:spPr>
          <a:xfrm>
            <a:off x="177769" y="4254088"/>
            <a:ext cx="3242533" cy="581566"/>
          </a:xfrm>
          <a:prstGeom prst="rect">
            <a:avLst/>
          </a:prstGeom>
          <a:noFill/>
          <a:ln w="317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323" dirty="0">
                <a:solidFill>
                  <a:srgbClr val="002060"/>
                </a:solidFill>
              </a:rPr>
              <a:t>progress to be monitored through changes in rating – at child-level and school-level</a:t>
            </a:r>
          </a:p>
        </p:txBody>
      </p:sp>
      <p:sp>
        <p:nvSpPr>
          <p:cNvPr id="15" name="Arrow: Right 14">
            <a:extLst>
              <a:ext uri="{FF2B5EF4-FFF2-40B4-BE49-F238E27FC236}">
                <a16:creationId xmlns:a16="http://schemas.microsoft.com/office/drawing/2014/main" id="{FD05ABC5-BB3B-4EFB-9717-0BFC890F11F3}"/>
              </a:ext>
            </a:extLst>
          </p:cNvPr>
          <p:cNvSpPr/>
          <p:nvPr/>
        </p:nvSpPr>
        <p:spPr>
          <a:xfrm>
            <a:off x="3436210" y="4185649"/>
            <a:ext cx="1192833" cy="682035"/>
          </a:xfrm>
          <a:prstGeom prst="rightArrow">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7"/>
          </a:p>
        </p:txBody>
      </p:sp>
      <p:sp>
        <p:nvSpPr>
          <p:cNvPr id="16" name="Rectangle 15">
            <a:extLst>
              <a:ext uri="{FF2B5EF4-FFF2-40B4-BE49-F238E27FC236}">
                <a16:creationId xmlns:a16="http://schemas.microsoft.com/office/drawing/2014/main" id="{41C15E4A-2FE9-4A9B-BD30-43E621FA256D}"/>
              </a:ext>
            </a:extLst>
          </p:cNvPr>
          <p:cNvSpPr/>
          <p:nvPr/>
        </p:nvSpPr>
        <p:spPr>
          <a:xfrm>
            <a:off x="177769" y="5033408"/>
            <a:ext cx="3242533" cy="694677"/>
          </a:xfrm>
          <a:prstGeom prst="rect">
            <a:avLst/>
          </a:prstGeom>
          <a:noFill/>
          <a:ln w="317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323" dirty="0">
                <a:solidFill>
                  <a:srgbClr val="002060"/>
                </a:solidFill>
              </a:rPr>
              <a:t>planning for independence in adulthood is prioritised alongside other educational support needs</a:t>
            </a:r>
          </a:p>
        </p:txBody>
      </p:sp>
      <p:sp>
        <p:nvSpPr>
          <p:cNvPr id="17" name="Arrow: Right 16">
            <a:extLst>
              <a:ext uri="{FF2B5EF4-FFF2-40B4-BE49-F238E27FC236}">
                <a16:creationId xmlns:a16="http://schemas.microsoft.com/office/drawing/2014/main" id="{4ABE51F6-1CDE-405B-80FC-8194CDBEA411}"/>
              </a:ext>
            </a:extLst>
          </p:cNvPr>
          <p:cNvSpPr/>
          <p:nvPr/>
        </p:nvSpPr>
        <p:spPr>
          <a:xfrm>
            <a:off x="3436210" y="5039728"/>
            <a:ext cx="1192833" cy="682035"/>
          </a:xfrm>
          <a:prstGeom prst="rightArrow">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7"/>
          </a:p>
        </p:txBody>
      </p:sp>
      <p:sp>
        <p:nvSpPr>
          <p:cNvPr id="18" name="Rectangle 17">
            <a:extLst>
              <a:ext uri="{FF2B5EF4-FFF2-40B4-BE49-F238E27FC236}">
                <a16:creationId xmlns:a16="http://schemas.microsoft.com/office/drawing/2014/main" id="{786C9995-A9B9-4E81-8350-B797F7328CE9}"/>
              </a:ext>
            </a:extLst>
          </p:cNvPr>
          <p:cNvSpPr/>
          <p:nvPr/>
        </p:nvSpPr>
        <p:spPr>
          <a:xfrm>
            <a:off x="4635407" y="5039651"/>
            <a:ext cx="3870012" cy="694677"/>
          </a:xfrm>
          <a:prstGeom prst="rect">
            <a:avLst/>
          </a:prstGeom>
          <a:solidFill>
            <a:schemeClr val="bg1"/>
          </a:solidFill>
          <a:ln w="317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512" dirty="0">
                <a:solidFill>
                  <a:srgbClr val="002060"/>
                </a:solidFill>
              </a:rPr>
              <a:t>Preparation for adulthood is embedded in work from an earlier age – shifting the focus to independence</a:t>
            </a:r>
          </a:p>
        </p:txBody>
      </p:sp>
      <p:sp>
        <p:nvSpPr>
          <p:cNvPr id="19" name="Rectangle 18">
            <a:extLst>
              <a:ext uri="{FF2B5EF4-FFF2-40B4-BE49-F238E27FC236}">
                <a16:creationId xmlns:a16="http://schemas.microsoft.com/office/drawing/2014/main" id="{729316D3-25FE-47C1-9F72-641A927BCADA}"/>
              </a:ext>
            </a:extLst>
          </p:cNvPr>
          <p:cNvSpPr/>
          <p:nvPr/>
        </p:nvSpPr>
        <p:spPr>
          <a:xfrm>
            <a:off x="4635407" y="2477468"/>
            <a:ext cx="3870012" cy="682035"/>
          </a:xfrm>
          <a:prstGeom prst="rect">
            <a:avLst/>
          </a:prstGeom>
          <a:solidFill>
            <a:schemeClr val="bg1"/>
          </a:solidFill>
          <a:ln w="317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512" dirty="0">
                <a:solidFill>
                  <a:srgbClr val="002060"/>
                </a:solidFill>
              </a:rPr>
              <a:t>Earlier and more consistent identification of need, to prevent escalation and improve outcomes</a:t>
            </a:r>
          </a:p>
        </p:txBody>
      </p:sp>
      <p:sp>
        <p:nvSpPr>
          <p:cNvPr id="20" name="Rectangle 19">
            <a:extLst>
              <a:ext uri="{FF2B5EF4-FFF2-40B4-BE49-F238E27FC236}">
                <a16:creationId xmlns:a16="http://schemas.microsoft.com/office/drawing/2014/main" id="{0529B180-CA16-4CDC-9539-6A03AC359CCE}"/>
              </a:ext>
            </a:extLst>
          </p:cNvPr>
          <p:cNvSpPr/>
          <p:nvPr/>
        </p:nvSpPr>
        <p:spPr>
          <a:xfrm>
            <a:off x="4635407" y="3331529"/>
            <a:ext cx="3870012" cy="682035"/>
          </a:xfrm>
          <a:prstGeom prst="rect">
            <a:avLst/>
          </a:prstGeom>
          <a:solidFill>
            <a:schemeClr val="bg1"/>
          </a:solidFill>
          <a:ln w="317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512" dirty="0">
                <a:solidFill>
                  <a:srgbClr val="002060"/>
                </a:solidFill>
              </a:rPr>
              <a:t>Professionals and families are able to work better together keeping  the child or young person at the centre</a:t>
            </a:r>
          </a:p>
        </p:txBody>
      </p:sp>
      <p:sp>
        <p:nvSpPr>
          <p:cNvPr id="21" name="Rectangle 20">
            <a:extLst>
              <a:ext uri="{FF2B5EF4-FFF2-40B4-BE49-F238E27FC236}">
                <a16:creationId xmlns:a16="http://schemas.microsoft.com/office/drawing/2014/main" id="{7C5399DE-E6BA-4B22-879B-05873C7852CF}"/>
              </a:ext>
            </a:extLst>
          </p:cNvPr>
          <p:cNvSpPr/>
          <p:nvPr/>
        </p:nvSpPr>
        <p:spPr>
          <a:xfrm>
            <a:off x="4635407" y="4185589"/>
            <a:ext cx="3870012" cy="682035"/>
          </a:xfrm>
          <a:prstGeom prst="rect">
            <a:avLst/>
          </a:prstGeom>
          <a:solidFill>
            <a:schemeClr val="bg1"/>
          </a:solidFill>
          <a:ln w="317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512" dirty="0">
                <a:solidFill>
                  <a:srgbClr val="002060"/>
                </a:solidFill>
              </a:rPr>
              <a:t>Professionals and families can see the impact of action, can evidence success or understand where there are gaps</a:t>
            </a:r>
          </a:p>
        </p:txBody>
      </p:sp>
      <p:sp>
        <p:nvSpPr>
          <p:cNvPr id="22" name="TextBox 21">
            <a:extLst>
              <a:ext uri="{FF2B5EF4-FFF2-40B4-BE49-F238E27FC236}">
                <a16:creationId xmlns:a16="http://schemas.microsoft.com/office/drawing/2014/main" id="{1B1D42AD-77F6-4013-9E21-105B64ED4883}"/>
              </a:ext>
            </a:extLst>
          </p:cNvPr>
          <p:cNvSpPr txBox="1"/>
          <p:nvPr/>
        </p:nvSpPr>
        <p:spPr>
          <a:xfrm>
            <a:off x="3843205" y="5959648"/>
            <a:ext cx="1031733" cy="252377"/>
          </a:xfrm>
          <a:prstGeom prst="rect">
            <a:avLst/>
          </a:prstGeom>
          <a:noFill/>
        </p:spPr>
        <p:txBody>
          <a:bodyPr wrap="square" rtlCol="0">
            <a:spAutoFit/>
          </a:bodyPr>
          <a:lstStyle/>
          <a:p>
            <a:pPr algn="ctr"/>
            <a:fld id="{F98311AE-15D0-40F2-83F9-6E79F545C96A}" type="slidenum">
              <a:rPr lang="en-GB" sz="1040">
                <a:solidFill>
                  <a:schemeClr val="accent4"/>
                </a:solidFill>
              </a:rPr>
              <a:pPr algn="ctr"/>
              <a:t>40</a:t>
            </a:fld>
            <a:endParaRPr lang="en-GB" sz="1040" dirty="0">
              <a:solidFill>
                <a:schemeClr val="accent4"/>
              </a:solidFill>
            </a:endParaRPr>
          </a:p>
        </p:txBody>
      </p:sp>
    </p:spTree>
    <p:extLst>
      <p:ext uri="{BB962C8B-B14F-4D97-AF65-F5344CB8AC3E}">
        <p14:creationId xmlns:p14="http://schemas.microsoft.com/office/powerpoint/2010/main" val="3321630502"/>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2D8BE9EB-44E8-4323-8A17-3E412DCB0535}"/>
              </a:ext>
            </a:extLst>
          </p:cNvPr>
          <p:cNvSpPr txBox="1"/>
          <p:nvPr/>
        </p:nvSpPr>
        <p:spPr>
          <a:xfrm>
            <a:off x="136099" y="2345975"/>
            <a:ext cx="8617125" cy="3493264"/>
          </a:xfrm>
          <a:prstGeom prst="rect">
            <a:avLst/>
          </a:prstGeom>
          <a:solidFill>
            <a:schemeClr val="bg1">
              <a:lumMod val="95000"/>
            </a:schemeClr>
          </a:solidFill>
        </p:spPr>
        <p:txBody>
          <a:bodyPr wrap="square" rtlCol="0">
            <a:spAutoFit/>
          </a:bodyPr>
          <a:lstStyle/>
          <a:p>
            <a:r>
              <a:rPr lang="en-GB" b="1" dirty="0">
                <a:solidFill>
                  <a:schemeClr val="accent4"/>
                </a:solidFill>
              </a:rPr>
              <a:t>Child/ young person level</a:t>
            </a:r>
            <a:endParaRPr lang="en-GB" dirty="0">
              <a:solidFill>
                <a:schemeClr val="accent4"/>
              </a:solidFill>
            </a:endParaRPr>
          </a:p>
          <a:p>
            <a:endParaRPr lang="en-GB" dirty="0">
              <a:solidFill>
                <a:schemeClr val="accent4"/>
              </a:solidFill>
            </a:endParaRPr>
          </a:p>
          <a:p>
            <a:endParaRPr lang="en-GB" dirty="0">
              <a:solidFill>
                <a:schemeClr val="accent4"/>
              </a:solidFill>
            </a:endParaRPr>
          </a:p>
          <a:p>
            <a:endParaRPr lang="en-GB" dirty="0">
              <a:solidFill>
                <a:schemeClr val="accent4"/>
              </a:solidFill>
            </a:endParaRPr>
          </a:p>
          <a:p>
            <a:endParaRPr lang="en-GB" dirty="0">
              <a:solidFill>
                <a:schemeClr val="accent4"/>
              </a:solidFill>
            </a:endParaRPr>
          </a:p>
          <a:p>
            <a:endParaRPr lang="en-GB" dirty="0">
              <a:solidFill>
                <a:schemeClr val="accent4"/>
              </a:solidFill>
            </a:endParaRPr>
          </a:p>
          <a:p>
            <a:endParaRPr lang="en-GB" dirty="0">
              <a:solidFill>
                <a:schemeClr val="accent4"/>
              </a:solidFill>
            </a:endParaRPr>
          </a:p>
          <a:p>
            <a:endParaRPr lang="en-GB" dirty="0">
              <a:solidFill>
                <a:schemeClr val="accent4"/>
              </a:solidFill>
            </a:endParaRPr>
          </a:p>
          <a:p>
            <a:endParaRPr lang="en-GB" dirty="0">
              <a:solidFill>
                <a:schemeClr val="accent4"/>
              </a:solidFill>
            </a:endParaRPr>
          </a:p>
          <a:p>
            <a:endParaRPr lang="en-GB" dirty="0">
              <a:solidFill>
                <a:schemeClr val="accent4"/>
              </a:solidFill>
            </a:endParaRPr>
          </a:p>
          <a:p>
            <a:endParaRPr lang="en-GB" dirty="0">
              <a:solidFill>
                <a:schemeClr val="accent4"/>
              </a:solidFill>
            </a:endParaRPr>
          </a:p>
          <a:p>
            <a:endParaRPr lang="en-GB" dirty="0">
              <a:solidFill>
                <a:schemeClr val="accent4"/>
              </a:solidFill>
            </a:endParaRPr>
          </a:p>
          <a:p>
            <a:endParaRPr lang="en-GB" dirty="0">
              <a:solidFill>
                <a:schemeClr val="accent4"/>
              </a:solidFill>
            </a:endParaRPr>
          </a:p>
        </p:txBody>
      </p:sp>
      <p:sp>
        <p:nvSpPr>
          <p:cNvPr id="5" name="Arrow: Right 4">
            <a:extLst>
              <a:ext uri="{FF2B5EF4-FFF2-40B4-BE49-F238E27FC236}">
                <a16:creationId xmlns:a16="http://schemas.microsoft.com/office/drawing/2014/main" id="{6BA4AA0B-9D6D-4253-BF8D-03660A4E6DF4}"/>
              </a:ext>
            </a:extLst>
          </p:cNvPr>
          <p:cNvSpPr/>
          <p:nvPr/>
        </p:nvSpPr>
        <p:spPr>
          <a:xfrm>
            <a:off x="3096362" y="2995447"/>
            <a:ext cx="841786" cy="238670"/>
          </a:xfrm>
          <a:prstGeom prst="rightArrow">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Arrow: Right 5">
            <a:extLst>
              <a:ext uri="{FF2B5EF4-FFF2-40B4-BE49-F238E27FC236}">
                <a16:creationId xmlns:a16="http://schemas.microsoft.com/office/drawing/2014/main" id="{DEE401D4-4675-41B7-B30F-D8EF0341274B}"/>
              </a:ext>
            </a:extLst>
          </p:cNvPr>
          <p:cNvSpPr/>
          <p:nvPr/>
        </p:nvSpPr>
        <p:spPr>
          <a:xfrm>
            <a:off x="5957284" y="5316123"/>
            <a:ext cx="715892" cy="238126"/>
          </a:xfrm>
          <a:prstGeom prst="rightArrow">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Rectangle: Rounded Corners 6">
            <a:extLst>
              <a:ext uri="{FF2B5EF4-FFF2-40B4-BE49-F238E27FC236}">
                <a16:creationId xmlns:a16="http://schemas.microsoft.com/office/drawing/2014/main" id="{0B0491CD-91A7-4DC7-B084-9EF5E88A2B15}"/>
              </a:ext>
            </a:extLst>
          </p:cNvPr>
          <p:cNvSpPr/>
          <p:nvPr/>
        </p:nvSpPr>
        <p:spPr>
          <a:xfrm>
            <a:off x="4179154" y="2900728"/>
            <a:ext cx="1840121" cy="801935"/>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Needs are monitored</a:t>
            </a:r>
          </a:p>
        </p:txBody>
      </p:sp>
      <p:sp>
        <p:nvSpPr>
          <p:cNvPr id="8" name="Rectangle: Rounded Corners 7">
            <a:extLst>
              <a:ext uri="{FF2B5EF4-FFF2-40B4-BE49-F238E27FC236}">
                <a16:creationId xmlns:a16="http://schemas.microsoft.com/office/drawing/2014/main" id="{E6BA4461-6890-4F96-84FC-62E750485F41}"/>
              </a:ext>
            </a:extLst>
          </p:cNvPr>
          <p:cNvSpPr/>
          <p:nvPr/>
        </p:nvSpPr>
        <p:spPr>
          <a:xfrm>
            <a:off x="6901602" y="4795066"/>
            <a:ext cx="1603062" cy="801935"/>
          </a:xfrm>
          <a:prstGeom prst="roundRect">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Support is planned in a new setting</a:t>
            </a:r>
          </a:p>
        </p:txBody>
      </p:sp>
      <p:sp>
        <p:nvSpPr>
          <p:cNvPr id="9" name="Rectangle: Rounded Corners 8">
            <a:extLst>
              <a:ext uri="{FF2B5EF4-FFF2-40B4-BE49-F238E27FC236}">
                <a16:creationId xmlns:a16="http://schemas.microsoft.com/office/drawing/2014/main" id="{7F530DD2-50BE-4E71-A065-7B5A7A50F7CA}"/>
              </a:ext>
            </a:extLst>
          </p:cNvPr>
          <p:cNvSpPr/>
          <p:nvPr/>
        </p:nvSpPr>
        <p:spPr>
          <a:xfrm>
            <a:off x="4179154" y="4786804"/>
            <a:ext cx="1840121" cy="801935"/>
          </a:xfrm>
          <a:prstGeom prst="round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Support is reviewed</a:t>
            </a:r>
          </a:p>
        </p:txBody>
      </p:sp>
      <p:sp>
        <p:nvSpPr>
          <p:cNvPr id="10" name="Arrow: Curved Left 9">
            <a:extLst>
              <a:ext uri="{FF2B5EF4-FFF2-40B4-BE49-F238E27FC236}">
                <a16:creationId xmlns:a16="http://schemas.microsoft.com/office/drawing/2014/main" id="{EFE5F797-9935-4FF3-A1A9-187259EE7433}"/>
              </a:ext>
            </a:extLst>
          </p:cNvPr>
          <p:cNvSpPr/>
          <p:nvPr/>
        </p:nvSpPr>
        <p:spPr>
          <a:xfrm>
            <a:off x="6133403" y="3273669"/>
            <a:ext cx="457630" cy="1528236"/>
          </a:xfrm>
          <a:prstGeom prst="curvedLeftArrow">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11" name="Arrow: Curved Left 10">
            <a:extLst>
              <a:ext uri="{FF2B5EF4-FFF2-40B4-BE49-F238E27FC236}">
                <a16:creationId xmlns:a16="http://schemas.microsoft.com/office/drawing/2014/main" id="{60A75D61-8C11-449C-8E75-850A017E663C}"/>
              </a:ext>
            </a:extLst>
          </p:cNvPr>
          <p:cNvSpPr/>
          <p:nvPr/>
        </p:nvSpPr>
        <p:spPr>
          <a:xfrm flipH="1" flipV="1">
            <a:off x="3617022" y="3273664"/>
            <a:ext cx="457630" cy="1528235"/>
          </a:xfrm>
          <a:prstGeom prst="curvedLeftArrow">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12" name="Speech Bubble: Rectangle with Corners Rounded 11">
            <a:extLst>
              <a:ext uri="{FF2B5EF4-FFF2-40B4-BE49-F238E27FC236}">
                <a16:creationId xmlns:a16="http://schemas.microsoft.com/office/drawing/2014/main" id="{5157CEBA-150F-4E37-A3B9-8588947512A0}"/>
              </a:ext>
            </a:extLst>
          </p:cNvPr>
          <p:cNvSpPr/>
          <p:nvPr/>
        </p:nvSpPr>
        <p:spPr>
          <a:xfrm>
            <a:off x="136099" y="3529933"/>
            <a:ext cx="1652181" cy="1271972"/>
          </a:xfrm>
          <a:prstGeom prst="wedgeRoundRectCallout">
            <a:avLst>
              <a:gd name="adj1" fmla="val 5266"/>
              <a:gd name="adj2" fmla="val -56074"/>
              <a:gd name="adj3" fmla="val 16667"/>
            </a:avLst>
          </a:prstGeom>
          <a:no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200" b="1" dirty="0">
                <a:solidFill>
                  <a:srgbClr val="002060"/>
                </a:solidFill>
              </a:rPr>
              <a:t>Use the tool to identify need support early intervention and enable the right support at the right time</a:t>
            </a:r>
          </a:p>
        </p:txBody>
      </p:sp>
      <p:sp>
        <p:nvSpPr>
          <p:cNvPr id="13" name="Speech Bubble: Rectangle with Corners Rounded 12">
            <a:extLst>
              <a:ext uri="{FF2B5EF4-FFF2-40B4-BE49-F238E27FC236}">
                <a16:creationId xmlns:a16="http://schemas.microsoft.com/office/drawing/2014/main" id="{DFDB0DC2-9CBE-4C1C-92EB-D5AACFFFE5AD}"/>
              </a:ext>
            </a:extLst>
          </p:cNvPr>
          <p:cNvSpPr/>
          <p:nvPr/>
        </p:nvSpPr>
        <p:spPr>
          <a:xfrm>
            <a:off x="6282831" y="2626849"/>
            <a:ext cx="2221833" cy="582832"/>
          </a:xfrm>
          <a:prstGeom prst="wedgeRoundRectCallout">
            <a:avLst>
              <a:gd name="adj1" fmla="val -57475"/>
              <a:gd name="adj2" fmla="val -2142"/>
              <a:gd name="adj3" fmla="val 16667"/>
            </a:avLst>
          </a:prstGeom>
          <a:no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200" b="1" dirty="0">
                <a:solidFill>
                  <a:srgbClr val="002060"/>
                </a:solidFill>
              </a:rPr>
              <a:t>Regular (e.g. termly) review of ratings enable changes in need to be tracked\ b\</a:t>
            </a:r>
          </a:p>
        </p:txBody>
      </p:sp>
      <p:sp>
        <p:nvSpPr>
          <p:cNvPr id="14" name="Speech Bubble: Rectangle with Corners Rounded 13">
            <a:extLst>
              <a:ext uri="{FF2B5EF4-FFF2-40B4-BE49-F238E27FC236}">
                <a16:creationId xmlns:a16="http://schemas.microsoft.com/office/drawing/2014/main" id="{6F466E35-65CB-4180-8ABB-4A51E833BC39}"/>
              </a:ext>
            </a:extLst>
          </p:cNvPr>
          <p:cNvSpPr/>
          <p:nvPr/>
        </p:nvSpPr>
        <p:spPr>
          <a:xfrm>
            <a:off x="6896150" y="3327295"/>
            <a:ext cx="1608513" cy="1069827"/>
          </a:xfrm>
          <a:prstGeom prst="wedgeRoundRectCallout">
            <a:avLst>
              <a:gd name="adj1" fmla="val -1314"/>
              <a:gd name="adj2" fmla="val 60350"/>
              <a:gd name="adj3" fmla="val 16667"/>
            </a:avLst>
          </a:prstGeom>
          <a:no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200" b="1" dirty="0">
                <a:solidFill>
                  <a:srgbClr val="002060"/>
                </a:solidFill>
              </a:rPr>
              <a:t>The tool facilitates communication of needs and support planning around transitions between settings </a:t>
            </a:r>
          </a:p>
        </p:txBody>
      </p:sp>
      <p:sp>
        <p:nvSpPr>
          <p:cNvPr id="15" name="Rectangle: Rounded Corners 14">
            <a:extLst>
              <a:ext uri="{FF2B5EF4-FFF2-40B4-BE49-F238E27FC236}">
                <a16:creationId xmlns:a16="http://schemas.microsoft.com/office/drawing/2014/main" id="{074F2037-3A44-420E-9614-503E8B62B935}"/>
              </a:ext>
            </a:extLst>
          </p:cNvPr>
          <p:cNvSpPr/>
          <p:nvPr/>
        </p:nvSpPr>
        <p:spPr>
          <a:xfrm>
            <a:off x="2018916" y="2900860"/>
            <a:ext cx="1339609" cy="426435"/>
          </a:xfrm>
          <a:prstGeom prst="roundRect">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Support is planned</a:t>
            </a:r>
          </a:p>
        </p:txBody>
      </p:sp>
      <p:sp>
        <p:nvSpPr>
          <p:cNvPr id="16" name="Speech Bubble: Rectangle with Corners Rounded 15">
            <a:extLst>
              <a:ext uri="{FF2B5EF4-FFF2-40B4-BE49-F238E27FC236}">
                <a16:creationId xmlns:a16="http://schemas.microsoft.com/office/drawing/2014/main" id="{331891B4-093A-4EA4-950A-5CEE5CAF43F6}"/>
              </a:ext>
            </a:extLst>
          </p:cNvPr>
          <p:cNvSpPr/>
          <p:nvPr/>
        </p:nvSpPr>
        <p:spPr>
          <a:xfrm>
            <a:off x="1302757" y="4862196"/>
            <a:ext cx="2379299" cy="930715"/>
          </a:xfrm>
          <a:prstGeom prst="wedgeRoundRectCallout">
            <a:avLst>
              <a:gd name="adj1" fmla="val 60269"/>
              <a:gd name="adj2" fmla="val -15936"/>
              <a:gd name="adj3" fmla="val 16667"/>
            </a:avLst>
          </a:prstGeom>
          <a:no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200" dirty="0">
                <a:solidFill>
                  <a:schemeClr val="accent4"/>
                </a:solidFill>
              </a:rPr>
              <a:t>Tracking increases/ decreases in needs levels supports evaluation of impact and informs changes to support</a:t>
            </a:r>
          </a:p>
        </p:txBody>
      </p:sp>
      <p:sp>
        <p:nvSpPr>
          <p:cNvPr id="17" name="Rectangle 16">
            <a:extLst>
              <a:ext uri="{FF2B5EF4-FFF2-40B4-BE49-F238E27FC236}">
                <a16:creationId xmlns:a16="http://schemas.microsoft.com/office/drawing/2014/main" id="{D6862F46-3EEB-4464-8188-CA2B01C47AC6}"/>
              </a:ext>
            </a:extLst>
          </p:cNvPr>
          <p:cNvSpPr/>
          <p:nvPr/>
        </p:nvSpPr>
        <p:spPr>
          <a:xfrm>
            <a:off x="460971" y="2595245"/>
            <a:ext cx="841786" cy="344069"/>
          </a:xfrm>
          <a:prstGeom prst="rect">
            <a:avLst/>
          </a:prstGeom>
        </p:spPr>
        <p:txBody>
          <a:bodyPr wrap="square">
            <a:spAutoFit/>
          </a:bodyPr>
          <a:lstStyle/>
          <a:p>
            <a:pPr>
              <a:lnSpc>
                <a:spcPct val="107000"/>
              </a:lnSpc>
              <a:spcAft>
                <a:spcPts val="800"/>
              </a:spcAft>
            </a:pPr>
            <a:r>
              <a:rPr lang="en-GB" sz="1600" b="1" dirty="0">
                <a:solidFill>
                  <a:schemeClr val="accent1"/>
                </a:solidFill>
                <a:latin typeface="Calibri" panose="020F0502020204030204" pitchFamily="34" charset="0"/>
                <a:ea typeface="Calibri" panose="020F0502020204030204" pitchFamily="34" charset="0"/>
                <a:cs typeface="Times New Roman" panose="02020603050405020304" pitchFamily="18" charset="0"/>
              </a:rPr>
              <a:t>ASSESS</a:t>
            </a:r>
          </a:p>
        </p:txBody>
      </p:sp>
      <p:sp>
        <p:nvSpPr>
          <p:cNvPr id="18" name="Rectangle 17">
            <a:extLst>
              <a:ext uri="{FF2B5EF4-FFF2-40B4-BE49-F238E27FC236}">
                <a16:creationId xmlns:a16="http://schemas.microsoft.com/office/drawing/2014/main" id="{A4DECFDF-E579-4130-B49E-ED8BB3889747}"/>
              </a:ext>
            </a:extLst>
          </p:cNvPr>
          <p:cNvSpPr/>
          <p:nvPr/>
        </p:nvSpPr>
        <p:spPr>
          <a:xfrm>
            <a:off x="2385334" y="2564911"/>
            <a:ext cx="841786" cy="344069"/>
          </a:xfrm>
          <a:prstGeom prst="rect">
            <a:avLst/>
          </a:prstGeom>
        </p:spPr>
        <p:txBody>
          <a:bodyPr wrap="square">
            <a:spAutoFit/>
          </a:bodyPr>
          <a:lstStyle/>
          <a:p>
            <a:pPr>
              <a:lnSpc>
                <a:spcPct val="107000"/>
              </a:lnSpc>
              <a:spcAft>
                <a:spcPts val="800"/>
              </a:spcAft>
            </a:pPr>
            <a:r>
              <a:rPr lang="en-GB" sz="1600" b="1" dirty="0">
                <a:solidFill>
                  <a:schemeClr val="tx2">
                    <a:lumMod val="50000"/>
                  </a:schemeClr>
                </a:solidFill>
                <a:latin typeface="Calibri" panose="020F0502020204030204" pitchFamily="34" charset="0"/>
                <a:ea typeface="Calibri" panose="020F0502020204030204" pitchFamily="34" charset="0"/>
                <a:cs typeface="Times New Roman" panose="02020603050405020304" pitchFamily="18" charset="0"/>
              </a:rPr>
              <a:t>PLAN</a:t>
            </a:r>
          </a:p>
        </p:txBody>
      </p:sp>
      <p:sp>
        <p:nvSpPr>
          <p:cNvPr id="19" name="Rectangle 18">
            <a:extLst>
              <a:ext uri="{FF2B5EF4-FFF2-40B4-BE49-F238E27FC236}">
                <a16:creationId xmlns:a16="http://schemas.microsoft.com/office/drawing/2014/main" id="{13F0B797-97D5-47D0-83DC-B365DB6ABF1F}"/>
              </a:ext>
            </a:extLst>
          </p:cNvPr>
          <p:cNvSpPr/>
          <p:nvPr/>
        </p:nvSpPr>
        <p:spPr>
          <a:xfrm>
            <a:off x="4936610" y="2587580"/>
            <a:ext cx="841786" cy="344069"/>
          </a:xfrm>
          <a:prstGeom prst="rect">
            <a:avLst/>
          </a:prstGeom>
        </p:spPr>
        <p:txBody>
          <a:bodyPr wrap="square">
            <a:spAutoFit/>
          </a:bodyPr>
          <a:lstStyle/>
          <a:p>
            <a:pPr>
              <a:lnSpc>
                <a:spcPct val="107000"/>
              </a:lnSpc>
              <a:spcAft>
                <a:spcPts val="800"/>
              </a:spcAft>
            </a:pPr>
            <a:r>
              <a:rPr lang="en-GB" sz="1600" b="1" dirty="0">
                <a:solidFill>
                  <a:schemeClr val="accent2"/>
                </a:solidFill>
                <a:latin typeface="Calibri" panose="020F0502020204030204" pitchFamily="34" charset="0"/>
                <a:ea typeface="Calibri" panose="020F0502020204030204" pitchFamily="34" charset="0"/>
                <a:cs typeface="Times New Roman" panose="02020603050405020304" pitchFamily="18" charset="0"/>
              </a:rPr>
              <a:t>DO</a:t>
            </a:r>
          </a:p>
        </p:txBody>
      </p:sp>
      <p:sp>
        <p:nvSpPr>
          <p:cNvPr id="20" name="Rectangle 19">
            <a:extLst>
              <a:ext uri="{FF2B5EF4-FFF2-40B4-BE49-F238E27FC236}">
                <a16:creationId xmlns:a16="http://schemas.microsoft.com/office/drawing/2014/main" id="{93386CF8-FC90-4576-A6EE-0D451B997A74}"/>
              </a:ext>
            </a:extLst>
          </p:cNvPr>
          <p:cNvSpPr/>
          <p:nvPr/>
        </p:nvSpPr>
        <p:spPr>
          <a:xfrm>
            <a:off x="4566112" y="3989536"/>
            <a:ext cx="1085179" cy="344069"/>
          </a:xfrm>
          <a:prstGeom prst="rect">
            <a:avLst/>
          </a:prstGeom>
        </p:spPr>
        <p:txBody>
          <a:bodyPr wrap="square">
            <a:spAutoFit/>
          </a:bodyPr>
          <a:lstStyle/>
          <a:p>
            <a:pPr>
              <a:lnSpc>
                <a:spcPct val="107000"/>
              </a:lnSpc>
              <a:spcAft>
                <a:spcPts val="800"/>
              </a:spcAft>
            </a:pPr>
            <a:r>
              <a:rPr lang="en-GB" sz="1600" b="1" dirty="0">
                <a:solidFill>
                  <a:schemeClr val="accent6"/>
                </a:solidFill>
                <a:latin typeface="Calibri" panose="020F0502020204030204" pitchFamily="34" charset="0"/>
                <a:ea typeface="Calibri" panose="020F0502020204030204" pitchFamily="34" charset="0"/>
                <a:cs typeface="Times New Roman" panose="02020603050405020304" pitchFamily="18" charset="0"/>
              </a:rPr>
              <a:t>REVIEW</a:t>
            </a:r>
          </a:p>
        </p:txBody>
      </p:sp>
      <p:sp>
        <p:nvSpPr>
          <p:cNvPr id="21" name="Arrow: Right 20">
            <a:extLst>
              <a:ext uri="{FF2B5EF4-FFF2-40B4-BE49-F238E27FC236}">
                <a16:creationId xmlns:a16="http://schemas.microsoft.com/office/drawing/2014/main" id="{7526B929-D3E6-451D-BE7A-969CCEA3DB21}"/>
              </a:ext>
            </a:extLst>
          </p:cNvPr>
          <p:cNvSpPr/>
          <p:nvPr/>
        </p:nvSpPr>
        <p:spPr>
          <a:xfrm>
            <a:off x="1089927" y="3014597"/>
            <a:ext cx="841786" cy="238670"/>
          </a:xfrm>
          <a:prstGeom prst="righ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Rectangle: Rounded Corners 21">
            <a:extLst>
              <a:ext uri="{FF2B5EF4-FFF2-40B4-BE49-F238E27FC236}">
                <a16:creationId xmlns:a16="http://schemas.microsoft.com/office/drawing/2014/main" id="{A504F4F4-3654-4EFE-BC61-5865AABEBA20}"/>
              </a:ext>
            </a:extLst>
          </p:cNvPr>
          <p:cNvSpPr/>
          <p:nvPr/>
        </p:nvSpPr>
        <p:spPr>
          <a:xfrm>
            <a:off x="211201" y="2908981"/>
            <a:ext cx="1339609" cy="426434"/>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Needs are identified</a:t>
            </a:r>
          </a:p>
        </p:txBody>
      </p:sp>
      <p:sp>
        <p:nvSpPr>
          <p:cNvPr id="23" name="Speech Bubble: Rectangle with Corners Rounded 22">
            <a:extLst>
              <a:ext uri="{FF2B5EF4-FFF2-40B4-BE49-F238E27FC236}">
                <a16:creationId xmlns:a16="http://schemas.microsoft.com/office/drawing/2014/main" id="{F8A596CC-C420-4F09-A9ED-73CEEFFEA9CD}"/>
              </a:ext>
            </a:extLst>
          </p:cNvPr>
          <p:cNvSpPr/>
          <p:nvPr/>
        </p:nvSpPr>
        <p:spPr>
          <a:xfrm>
            <a:off x="1892782" y="3529932"/>
            <a:ext cx="1610112" cy="1256871"/>
          </a:xfrm>
          <a:prstGeom prst="wedgeRoundRectCallout">
            <a:avLst>
              <a:gd name="adj1" fmla="val 10563"/>
              <a:gd name="adj2" fmla="val -60850"/>
              <a:gd name="adj3" fmla="val 16667"/>
            </a:avLst>
          </a:prstGeom>
          <a:no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200" b="1" dirty="0">
                <a:solidFill>
                  <a:srgbClr val="002060"/>
                </a:solidFill>
              </a:rPr>
              <a:t>Use the tool to inform development of support/ interventions in response to need</a:t>
            </a:r>
          </a:p>
        </p:txBody>
      </p:sp>
      <p:sp>
        <p:nvSpPr>
          <p:cNvPr id="24" name="TextBox 23">
            <a:extLst>
              <a:ext uri="{FF2B5EF4-FFF2-40B4-BE49-F238E27FC236}">
                <a16:creationId xmlns:a16="http://schemas.microsoft.com/office/drawing/2014/main" id="{94B84B4A-2A4F-4EE4-9EC4-50D955BFE1AA}"/>
              </a:ext>
            </a:extLst>
          </p:cNvPr>
          <p:cNvSpPr txBox="1"/>
          <p:nvPr/>
        </p:nvSpPr>
        <p:spPr bwMode="auto">
          <a:xfrm>
            <a:off x="337279" y="796891"/>
            <a:ext cx="8110195" cy="1323439"/>
          </a:xfrm>
          <a:prstGeom prst="rect">
            <a:avLst/>
          </a:prstGeom>
          <a:noFill/>
          <a:ln w="9525">
            <a:noFill/>
            <a:miter lim="800000"/>
            <a:headEnd/>
            <a:tailEnd/>
          </a:ln>
        </p:spPr>
        <p:txBody>
          <a:bodyPr wrap="square">
            <a:spAutoFit/>
          </a:bodyPr>
          <a:lstStyle/>
          <a:p>
            <a:r>
              <a:rPr lang="en-GB" sz="1600" b="1" dirty="0">
                <a:solidFill>
                  <a:srgbClr val="002060"/>
                </a:solidFill>
                <a:effectLst/>
              </a:rPr>
              <a:t>“Valuing SEND is simple and strategic. Its scale and statements provide information without jargon and this is crucial for getting parents on board. It really brings clarity to the graduated approach for staff and parents. I’ve only been using it since the pandemic and it’s still been brilliant, when we are able to be face to face with families I imagine the benefits will be even better still.”</a:t>
            </a:r>
          </a:p>
        </p:txBody>
      </p:sp>
      <p:sp>
        <p:nvSpPr>
          <p:cNvPr id="26" name="TextBox 25">
            <a:extLst>
              <a:ext uri="{FF2B5EF4-FFF2-40B4-BE49-F238E27FC236}">
                <a16:creationId xmlns:a16="http://schemas.microsoft.com/office/drawing/2014/main" id="{471E4D24-D883-4BB8-B4DE-A7C0DE1A7986}"/>
              </a:ext>
            </a:extLst>
          </p:cNvPr>
          <p:cNvSpPr txBox="1"/>
          <p:nvPr/>
        </p:nvSpPr>
        <p:spPr>
          <a:xfrm>
            <a:off x="23637" y="14252"/>
            <a:ext cx="8617125" cy="646331"/>
          </a:xfrm>
          <a:prstGeom prst="rect">
            <a:avLst/>
          </a:prstGeom>
          <a:solidFill>
            <a:schemeClr val="accent5">
              <a:lumMod val="75000"/>
            </a:schemeClr>
          </a:solidFill>
        </p:spPr>
        <p:txBody>
          <a:bodyPr wrap="square">
            <a:spAutoFit/>
          </a:bodyPr>
          <a:lstStyle/>
          <a:p>
            <a:r>
              <a:rPr lang="en-GB" sz="1800" dirty="0">
                <a:solidFill>
                  <a:schemeClr val="bg1"/>
                </a:solidFill>
              </a:rPr>
              <a:t>Valuing SEND | </a:t>
            </a:r>
            <a:r>
              <a:rPr lang="en-GB" sz="1800" b="0" dirty="0">
                <a:solidFill>
                  <a:schemeClr val="bg1"/>
                </a:solidFill>
              </a:rPr>
              <a:t>How and when to use it</a:t>
            </a:r>
          </a:p>
          <a:p>
            <a:endParaRPr lang="en-GB" sz="1800" b="0" dirty="0">
              <a:solidFill>
                <a:schemeClr val="bg1"/>
              </a:solidFill>
            </a:endParaRPr>
          </a:p>
        </p:txBody>
      </p:sp>
    </p:spTree>
    <p:extLst>
      <p:ext uri="{BB962C8B-B14F-4D97-AF65-F5344CB8AC3E}">
        <p14:creationId xmlns:p14="http://schemas.microsoft.com/office/powerpoint/2010/main" val="289710930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16">
            <a:extLst>
              <a:ext uri="{FF2B5EF4-FFF2-40B4-BE49-F238E27FC236}">
                <a16:creationId xmlns:a16="http://schemas.microsoft.com/office/drawing/2014/main" id="{7D9D1907-8711-482D-A925-5719A7FA116B}"/>
              </a:ext>
            </a:extLst>
          </p:cNvPr>
          <p:cNvPicPr>
            <a:picLocks noChangeAspect="1"/>
          </p:cNvPicPr>
          <p:nvPr/>
        </p:nvPicPr>
        <p:blipFill>
          <a:blip r:embed="rId2"/>
          <a:stretch>
            <a:fillRect/>
          </a:stretch>
        </p:blipFill>
        <p:spPr>
          <a:xfrm>
            <a:off x="-1" y="1337508"/>
            <a:ext cx="8640763" cy="3684046"/>
          </a:xfrm>
          <a:prstGeom prst="rect">
            <a:avLst/>
          </a:prstGeom>
        </p:spPr>
      </p:pic>
      <p:sp>
        <p:nvSpPr>
          <p:cNvPr id="32" name="TextBox 31">
            <a:extLst>
              <a:ext uri="{FF2B5EF4-FFF2-40B4-BE49-F238E27FC236}">
                <a16:creationId xmlns:a16="http://schemas.microsoft.com/office/drawing/2014/main" id="{E1BB4EC3-C264-48F6-8A12-9E1005A462F3}"/>
              </a:ext>
            </a:extLst>
          </p:cNvPr>
          <p:cNvSpPr txBox="1"/>
          <p:nvPr/>
        </p:nvSpPr>
        <p:spPr>
          <a:xfrm>
            <a:off x="0" y="0"/>
            <a:ext cx="8640763" cy="877163"/>
          </a:xfrm>
          <a:prstGeom prst="rect">
            <a:avLst/>
          </a:prstGeom>
          <a:solidFill>
            <a:schemeClr val="accent5">
              <a:lumMod val="75000"/>
            </a:schemeClr>
          </a:solidFill>
        </p:spPr>
        <p:txBody>
          <a:bodyPr wrap="square">
            <a:spAutoFit/>
          </a:bodyPr>
          <a:lstStyle/>
          <a:p>
            <a:endParaRPr lang="en-GB" b="1" dirty="0">
              <a:solidFill>
                <a:schemeClr val="bg1"/>
              </a:solidFill>
            </a:endParaRPr>
          </a:p>
          <a:p>
            <a:r>
              <a:rPr lang="en-GB" b="1" dirty="0">
                <a:solidFill>
                  <a:schemeClr val="bg1"/>
                </a:solidFill>
              </a:rPr>
              <a:t>Schools and settings  are using Valuing SEND to plan their provision, and both map and meet the needs of all their SEND pupils</a:t>
            </a:r>
          </a:p>
        </p:txBody>
      </p:sp>
    </p:spTree>
    <p:extLst>
      <p:ext uri="{BB962C8B-B14F-4D97-AF65-F5344CB8AC3E}">
        <p14:creationId xmlns:p14="http://schemas.microsoft.com/office/powerpoint/2010/main" val="270299953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AE4260EF-EF5C-46D9-82AA-76B6370C4542}"/>
              </a:ext>
            </a:extLst>
          </p:cNvPr>
          <p:cNvSpPr txBox="1">
            <a:spLocks/>
          </p:cNvSpPr>
          <p:nvPr/>
        </p:nvSpPr>
        <p:spPr>
          <a:xfrm>
            <a:off x="1079068" y="1984041"/>
            <a:ext cx="6962273" cy="1449441"/>
          </a:xfrm>
          <a:prstGeom prst="rect">
            <a:avLst/>
          </a:prstGeom>
        </p:spPr>
        <p:txBody>
          <a:bodyPr/>
          <a:lstStyle>
            <a:lvl1pPr marL="324075" indent="-324075" algn="l" defTabSz="432100" rtl="0" eaLnBrk="1" latinLnBrk="0" hangingPunct="1">
              <a:spcBef>
                <a:spcPct val="20000"/>
              </a:spcBef>
              <a:buFont typeface="Arial"/>
              <a:buChar char="•"/>
              <a:defRPr sz="3000" kern="1200">
                <a:solidFill>
                  <a:schemeClr val="tx1"/>
                </a:solidFill>
                <a:latin typeface="+mn-lt"/>
                <a:ea typeface="+mn-ea"/>
                <a:cs typeface="+mn-cs"/>
              </a:defRPr>
            </a:lvl1pPr>
            <a:lvl2pPr marL="702162" indent="-270062" algn="l" defTabSz="432100" rtl="0" eaLnBrk="1" latinLnBrk="0" hangingPunct="1">
              <a:spcBef>
                <a:spcPct val="20000"/>
              </a:spcBef>
              <a:buFont typeface="Arial"/>
              <a:buChar char="–"/>
              <a:defRPr sz="2600" kern="1200">
                <a:solidFill>
                  <a:schemeClr val="tx1"/>
                </a:solidFill>
                <a:latin typeface="+mn-lt"/>
                <a:ea typeface="+mn-ea"/>
                <a:cs typeface="+mn-cs"/>
              </a:defRPr>
            </a:lvl2pPr>
            <a:lvl3pPr marL="1080249" indent="-216050" algn="l" defTabSz="432100" rtl="0" eaLnBrk="1" latinLnBrk="0" hangingPunct="1">
              <a:spcBef>
                <a:spcPct val="20000"/>
              </a:spcBef>
              <a:buFont typeface="Arial"/>
              <a:buChar char="•"/>
              <a:defRPr sz="2300" kern="1200">
                <a:solidFill>
                  <a:schemeClr val="tx1"/>
                </a:solidFill>
                <a:latin typeface="+mn-lt"/>
                <a:ea typeface="+mn-ea"/>
                <a:cs typeface="+mn-cs"/>
              </a:defRPr>
            </a:lvl3pPr>
            <a:lvl4pPr marL="1512349" indent="-216050" algn="l" defTabSz="432100" rtl="0" eaLnBrk="1" latinLnBrk="0" hangingPunct="1">
              <a:spcBef>
                <a:spcPct val="20000"/>
              </a:spcBef>
              <a:buFont typeface="Arial"/>
              <a:buChar char="–"/>
              <a:defRPr sz="1900" kern="1200">
                <a:solidFill>
                  <a:schemeClr val="tx1"/>
                </a:solidFill>
                <a:latin typeface="+mn-lt"/>
                <a:ea typeface="+mn-ea"/>
                <a:cs typeface="+mn-cs"/>
              </a:defRPr>
            </a:lvl4pPr>
            <a:lvl5pPr marL="1944449" indent="-216050" algn="l" defTabSz="432100" rtl="0" eaLnBrk="1" latinLnBrk="0" hangingPunct="1">
              <a:spcBef>
                <a:spcPct val="20000"/>
              </a:spcBef>
              <a:buFont typeface="Arial"/>
              <a:buChar char="»"/>
              <a:defRPr sz="1900" kern="1200">
                <a:solidFill>
                  <a:schemeClr val="tx1"/>
                </a:solidFill>
                <a:latin typeface="+mn-lt"/>
                <a:ea typeface="+mn-ea"/>
                <a:cs typeface="+mn-cs"/>
              </a:defRPr>
            </a:lvl5pPr>
            <a:lvl6pPr marL="2376548" indent="-216050" algn="l" defTabSz="432100" rtl="0" eaLnBrk="1" latinLnBrk="0" hangingPunct="1">
              <a:spcBef>
                <a:spcPct val="20000"/>
              </a:spcBef>
              <a:buFont typeface="Arial"/>
              <a:buChar char="•"/>
              <a:defRPr sz="1900" kern="1200">
                <a:solidFill>
                  <a:schemeClr val="tx1"/>
                </a:solidFill>
                <a:latin typeface="+mn-lt"/>
                <a:ea typeface="+mn-ea"/>
                <a:cs typeface="+mn-cs"/>
              </a:defRPr>
            </a:lvl6pPr>
            <a:lvl7pPr marL="2808648" indent="-216050" algn="l" defTabSz="432100" rtl="0" eaLnBrk="1" latinLnBrk="0" hangingPunct="1">
              <a:spcBef>
                <a:spcPct val="20000"/>
              </a:spcBef>
              <a:buFont typeface="Arial"/>
              <a:buChar char="•"/>
              <a:defRPr sz="1900" kern="1200">
                <a:solidFill>
                  <a:schemeClr val="tx1"/>
                </a:solidFill>
                <a:latin typeface="+mn-lt"/>
                <a:ea typeface="+mn-ea"/>
                <a:cs typeface="+mn-cs"/>
              </a:defRPr>
            </a:lvl7pPr>
            <a:lvl8pPr marL="3240748" indent="-216050" algn="l" defTabSz="432100" rtl="0" eaLnBrk="1" latinLnBrk="0" hangingPunct="1">
              <a:spcBef>
                <a:spcPct val="20000"/>
              </a:spcBef>
              <a:buFont typeface="Arial"/>
              <a:buChar char="•"/>
              <a:defRPr sz="1900" kern="1200">
                <a:solidFill>
                  <a:schemeClr val="tx1"/>
                </a:solidFill>
                <a:latin typeface="+mn-lt"/>
                <a:ea typeface="+mn-ea"/>
                <a:cs typeface="+mn-cs"/>
              </a:defRPr>
            </a:lvl8pPr>
            <a:lvl9pPr marL="3672848" indent="-216050" algn="l" defTabSz="432100" rtl="0" eaLnBrk="1" latinLnBrk="0" hangingPunct="1">
              <a:spcBef>
                <a:spcPct val="20000"/>
              </a:spcBef>
              <a:buFont typeface="Arial"/>
              <a:buChar char="•"/>
              <a:defRPr sz="1900" kern="1200">
                <a:solidFill>
                  <a:schemeClr val="tx1"/>
                </a:solidFill>
                <a:latin typeface="+mn-lt"/>
                <a:ea typeface="+mn-ea"/>
                <a:cs typeface="+mn-cs"/>
              </a:defRPr>
            </a:lvl9pPr>
          </a:lstStyle>
          <a:p>
            <a:pPr marL="342900" indent="-342900">
              <a:buFont typeface="Arial" panose="020B0604020202020204" pitchFamily="34" charset="0"/>
              <a:buChar char="•"/>
            </a:pPr>
            <a:endParaRPr lang="en-GB" sz="2000" dirty="0">
              <a:solidFill>
                <a:srgbClr val="002060"/>
              </a:solidFill>
            </a:endParaRPr>
          </a:p>
          <a:p>
            <a:endParaRPr lang="en-GB" sz="2400" dirty="0">
              <a:solidFill>
                <a:srgbClr val="002060"/>
              </a:solidFill>
            </a:endParaRPr>
          </a:p>
        </p:txBody>
      </p:sp>
      <p:sp>
        <p:nvSpPr>
          <p:cNvPr id="4" name="TextBox 12">
            <a:extLst>
              <a:ext uri="{FF2B5EF4-FFF2-40B4-BE49-F238E27FC236}">
                <a16:creationId xmlns:a16="http://schemas.microsoft.com/office/drawing/2014/main" id="{061E5109-5CF5-464C-9BA9-F12DE0612A9B}"/>
              </a:ext>
            </a:extLst>
          </p:cNvPr>
          <p:cNvSpPr txBox="1"/>
          <p:nvPr/>
        </p:nvSpPr>
        <p:spPr>
          <a:xfrm>
            <a:off x="1004591" y="2811169"/>
            <a:ext cx="1116000" cy="2675145"/>
          </a:xfrm>
          <a:prstGeom prst="rect">
            <a:avLst/>
          </a:prstGeom>
          <a:solidFill>
            <a:sysClr val="window" lastClr="FFFFFF"/>
          </a:solidFill>
          <a:ln w="9525" cmpd="sng">
            <a:solidFill>
              <a:sysClr val="window" lastClr="FFFFFF">
                <a:shade val="50000"/>
              </a:sysClr>
            </a:solidFill>
          </a:ln>
          <a:effectLst/>
        </p:spPr>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1200" b="1" i="0" u="none" strike="noStrike" kern="0" cap="none" spc="0" normalizeH="0" baseline="0" noProof="0" dirty="0">
                <a:ln>
                  <a:noFill/>
                </a:ln>
                <a:solidFill>
                  <a:srgbClr val="002060"/>
                </a:solidFill>
                <a:effectLst/>
                <a:uLnTx/>
                <a:uFillTx/>
                <a:latin typeface="Calibri" panose="020F0502020204030204"/>
                <a:ea typeface="+mn-ea"/>
                <a:cs typeface="+mn-cs"/>
              </a:rPr>
              <a:t>Enter the child/ young person’s details.</a:t>
            </a:r>
          </a:p>
        </p:txBody>
      </p:sp>
      <p:sp>
        <p:nvSpPr>
          <p:cNvPr id="5" name="TextBox 13">
            <a:extLst>
              <a:ext uri="{FF2B5EF4-FFF2-40B4-BE49-F238E27FC236}">
                <a16:creationId xmlns:a16="http://schemas.microsoft.com/office/drawing/2014/main" id="{4FC587A9-1E24-42C2-9375-2E0DAEC02086}"/>
              </a:ext>
            </a:extLst>
          </p:cNvPr>
          <p:cNvSpPr txBox="1"/>
          <p:nvPr/>
        </p:nvSpPr>
        <p:spPr>
          <a:xfrm>
            <a:off x="3546587" y="2811169"/>
            <a:ext cx="1116000" cy="2675145"/>
          </a:xfrm>
          <a:prstGeom prst="rect">
            <a:avLst/>
          </a:prstGeom>
          <a:solidFill>
            <a:sysClr val="window" lastClr="FFFFFF"/>
          </a:solidFill>
          <a:ln w="9525" cmpd="sng">
            <a:solidFill>
              <a:sysClr val="window" lastClr="FFFFFF">
                <a:shade val="50000"/>
              </a:sysClr>
            </a:solidFill>
          </a:ln>
          <a:effectLst/>
        </p:spPr>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1200" b="1" i="0" u="none" strike="noStrike" kern="0" cap="none" spc="0" normalizeH="0" baseline="0" noProof="0" dirty="0">
                <a:ln>
                  <a:noFill/>
                </a:ln>
                <a:solidFill>
                  <a:srgbClr val="002060"/>
                </a:solidFill>
                <a:effectLst/>
                <a:uLnTx/>
                <a:uFillTx/>
                <a:latin typeface="Calibri" panose="020F0502020204030204"/>
                <a:ea typeface="+mn-ea"/>
                <a:cs typeface="+mn-cs"/>
              </a:rPr>
              <a:t>Use the needs descriptors to rate the level of the child/ young person's needs across the five domains</a:t>
            </a:r>
          </a:p>
        </p:txBody>
      </p:sp>
      <p:sp>
        <p:nvSpPr>
          <p:cNvPr id="6" name="TextBox 14">
            <a:extLst>
              <a:ext uri="{FF2B5EF4-FFF2-40B4-BE49-F238E27FC236}">
                <a16:creationId xmlns:a16="http://schemas.microsoft.com/office/drawing/2014/main" id="{6D387C42-0782-4B61-A662-059FC353F4BE}"/>
              </a:ext>
            </a:extLst>
          </p:cNvPr>
          <p:cNvSpPr txBox="1"/>
          <p:nvPr/>
        </p:nvSpPr>
        <p:spPr>
          <a:xfrm>
            <a:off x="2288351" y="2811169"/>
            <a:ext cx="1116000" cy="2675145"/>
          </a:xfrm>
          <a:prstGeom prst="rect">
            <a:avLst/>
          </a:prstGeom>
          <a:solidFill>
            <a:sysClr val="window" lastClr="FFFFFF"/>
          </a:solidFill>
          <a:ln w="9525" cmpd="sng">
            <a:solidFill>
              <a:sysClr val="window" lastClr="FFFFFF">
                <a:shade val="50000"/>
              </a:sysClr>
            </a:solidFill>
          </a:ln>
          <a:effectLst/>
        </p:spPr>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1200" b="1" i="0" u="none" strike="noStrike" kern="0" cap="none" spc="0" normalizeH="0" baseline="0" noProof="0" dirty="0">
                <a:ln>
                  <a:noFill/>
                </a:ln>
                <a:solidFill>
                  <a:srgbClr val="002060"/>
                </a:solidFill>
                <a:effectLst/>
                <a:uLnTx/>
                <a:uFillTx/>
                <a:latin typeface="Calibri" panose="020F0502020204030204"/>
                <a:ea typeface="+mn-ea"/>
                <a:cs typeface="+mn-cs"/>
              </a:rPr>
              <a:t>Evaluate your setting's readiness to meet this child/ young person's level of need using support prompts. This may be done in collaboration with colleagues</a:t>
            </a:r>
          </a:p>
        </p:txBody>
      </p:sp>
      <p:sp>
        <p:nvSpPr>
          <p:cNvPr id="7" name="TextBox 15">
            <a:extLst>
              <a:ext uri="{FF2B5EF4-FFF2-40B4-BE49-F238E27FC236}">
                <a16:creationId xmlns:a16="http://schemas.microsoft.com/office/drawing/2014/main" id="{189CD684-4045-4C66-8AAF-A572B403201F}"/>
              </a:ext>
            </a:extLst>
          </p:cNvPr>
          <p:cNvSpPr txBox="1"/>
          <p:nvPr/>
        </p:nvSpPr>
        <p:spPr>
          <a:xfrm>
            <a:off x="6123381" y="2811169"/>
            <a:ext cx="1116000" cy="2675145"/>
          </a:xfrm>
          <a:prstGeom prst="rect">
            <a:avLst/>
          </a:prstGeom>
          <a:solidFill>
            <a:sysClr val="window" lastClr="FFFFFF"/>
          </a:solidFill>
          <a:ln w="9525" cmpd="sng">
            <a:solidFill>
              <a:sysClr val="window" lastClr="FFFFFF">
                <a:shade val="50000"/>
              </a:sysClr>
            </a:solidFill>
          </a:ln>
          <a:effectLst/>
        </p:spPr>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1200" b="1" i="0" u="none" strike="noStrike" kern="0" cap="none" spc="0" normalizeH="0" baseline="0" noProof="0" dirty="0">
                <a:ln>
                  <a:noFill/>
                </a:ln>
                <a:solidFill>
                  <a:srgbClr val="002060"/>
                </a:solidFill>
                <a:effectLst/>
                <a:uLnTx/>
                <a:uFillTx/>
                <a:latin typeface="Calibri" panose="020F0502020204030204"/>
                <a:ea typeface="+mn-ea"/>
                <a:cs typeface="+mn-cs"/>
              </a:rPr>
              <a:t>Use support prompts as a starting point to plan support around needs to work towards identified outcomes</a:t>
            </a:r>
          </a:p>
        </p:txBody>
      </p:sp>
      <p:sp>
        <p:nvSpPr>
          <p:cNvPr id="8" name="Rectangle 7">
            <a:extLst>
              <a:ext uri="{FF2B5EF4-FFF2-40B4-BE49-F238E27FC236}">
                <a16:creationId xmlns:a16="http://schemas.microsoft.com/office/drawing/2014/main" id="{8255473A-9F1C-44A1-87AC-CA13140151FE}"/>
              </a:ext>
            </a:extLst>
          </p:cNvPr>
          <p:cNvSpPr/>
          <p:nvPr/>
        </p:nvSpPr>
        <p:spPr>
          <a:xfrm>
            <a:off x="1010162" y="1626732"/>
            <a:ext cx="1116000" cy="1080000"/>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dirty="0"/>
              <a:t>Summary</a:t>
            </a:r>
          </a:p>
        </p:txBody>
      </p:sp>
      <p:sp>
        <p:nvSpPr>
          <p:cNvPr id="9" name="Rectangle 8">
            <a:extLst>
              <a:ext uri="{FF2B5EF4-FFF2-40B4-BE49-F238E27FC236}">
                <a16:creationId xmlns:a16="http://schemas.microsoft.com/office/drawing/2014/main" id="{7F7E92C0-7C36-4155-89DA-66FAFCFDBE57}"/>
              </a:ext>
            </a:extLst>
          </p:cNvPr>
          <p:cNvSpPr/>
          <p:nvPr/>
        </p:nvSpPr>
        <p:spPr>
          <a:xfrm>
            <a:off x="3550683" y="1626732"/>
            <a:ext cx="1116000" cy="1080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dirty="0"/>
              <a:t>Needs descriptors</a:t>
            </a:r>
          </a:p>
        </p:txBody>
      </p:sp>
      <p:sp>
        <p:nvSpPr>
          <p:cNvPr id="10" name="Rectangle 9">
            <a:extLst>
              <a:ext uri="{FF2B5EF4-FFF2-40B4-BE49-F238E27FC236}">
                <a16:creationId xmlns:a16="http://schemas.microsoft.com/office/drawing/2014/main" id="{3D5ED795-6CAA-45F6-897D-CCC9A64C0BA5}"/>
              </a:ext>
            </a:extLst>
          </p:cNvPr>
          <p:cNvSpPr/>
          <p:nvPr/>
        </p:nvSpPr>
        <p:spPr>
          <a:xfrm>
            <a:off x="2285246" y="1626732"/>
            <a:ext cx="1116000" cy="1080000"/>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dirty="0"/>
              <a:t>Setting readiness</a:t>
            </a:r>
          </a:p>
        </p:txBody>
      </p:sp>
      <p:sp>
        <p:nvSpPr>
          <p:cNvPr id="11" name="Rectangle 10">
            <a:extLst>
              <a:ext uri="{FF2B5EF4-FFF2-40B4-BE49-F238E27FC236}">
                <a16:creationId xmlns:a16="http://schemas.microsoft.com/office/drawing/2014/main" id="{537DFC71-D6A4-40E2-9DAE-935B0E1B5CF7}"/>
              </a:ext>
            </a:extLst>
          </p:cNvPr>
          <p:cNvSpPr/>
          <p:nvPr/>
        </p:nvSpPr>
        <p:spPr>
          <a:xfrm>
            <a:off x="6113070" y="1626732"/>
            <a:ext cx="1116000" cy="1080000"/>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dirty="0"/>
              <a:t>Support planning</a:t>
            </a:r>
          </a:p>
        </p:txBody>
      </p:sp>
      <p:sp>
        <p:nvSpPr>
          <p:cNvPr id="12" name="Rectangle 11">
            <a:extLst>
              <a:ext uri="{FF2B5EF4-FFF2-40B4-BE49-F238E27FC236}">
                <a16:creationId xmlns:a16="http://schemas.microsoft.com/office/drawing/2014/main" id="{895E858F-D3DA-4E15-98E1-434C0A954DE4}"/>
              </a:ext>
            </a:extLst>
          </p:cNvPr>
          <p:cNvSpPr/>
          <p:nvPr/>
        </p:nvSpPr>
        <p:spPr>
          <a:xfrm>
            <a:off x="4831630" y="1626732"/>
            <a:ext cx="1116000" cy="108000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dirty="0"/>
              <a:t>Home confidence</a:t>
            </a:r>
          </a:p>
        </p:txBody>
      </p:sp>
      <p:sp>
        <p:nvSpPr>
          <p:cNvPr id="13" name="TextBox 14">
            <a:extLst>
              <a:ext uri="{FF2B5EF4-FFF2-40B4-BE49-F238E27FC236}">
                <a16:creationId xmlns:a16="http://schemas.microsoft.com/office/drawing/2014/main" id="{3FD0E80F-3F86-4550-AB5C-B38ECCF71190}"/>
              </a:ext>
            </a:extLst>
          </p:cNvPr>
          <p:cNvSpPr txBox="1"/>
          <p:nvPr/>
        </p:nvSpPr>
        <p:spPr>
          <a:xfrm>
            <a:off x="4838338" y="2811169"/>
            <a:ext cx="1116000" cy="2675145"/>
          </a:xfrm>
          <a:prstGeom prst="rect">
            <a:avLst/>
          </a:prstGeom>
          <a:solidFill>
            <a:sysClr val="window" lastClr="FFFFFF"/>
          </a:solidFill>
          <a:ln w="9525" cmpd="sng">
            <a:solidFill>
              <a:sysClr val="window" lastClr="FFFFFF">
                <a:shade val="50000"/>
              </a:sysClr>
            </a:solidFill>
          </a:ln>
          <a:effectLst/>
        </p:spPr>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1200" b="1" i="0" u="none" strike="noStrike" kern="0" cap="none" spc="0" normalizeH="0" baseline="0" noProof="0" dirty="0">
                <a:ln>
                  <a:noFill/>
                </a:ln>
                <a:solidFill>
                  <a:srgbClr val="002060"/>
                </a:solidFill>
                <a:effectLst/>
                <a:uLnTx/>
                <a:uFillTx/>
                <a:latin typeface="Calibri" panose="020F0502020204030204"/>
                <a:ea typeface="+mn-ea"/>
                <a:cs typeface="+mn-cs"/>
              </a:rPr>
              <a:t>Parent/carer or family evaluates their confidence to meet this child/ young person's level of need at home using support prompts in conversation with practitioner</a:t>
            </a:r>
          </a:p>
        </p:txBody>
      </p:sp>
      <p:sp>
        <p:nvSpPr>
          <p:cNvPr id="14" name="TextBox 13">
            <a:extLst>
              <a:ext uri="{FF2B5EF4-FFF2-40B4-BE49-F238E27FC236}">
                <a16:creationId xmlns:a16="http://schemas.microsoft.com/office/drawing/2014/main" id="{E8439FD7-E5BF-4835-8F58-017D8603C6F3}"/>
              </a:ext>
            </a:extLst>
          </p:cNvPr>
          <p:cNvSpPr txBox="1"/>
          <p:nvPr/>
        </p:nvSpPr>
        <p:spPr>
          <a:xfrm>
            <a:off x="0" y="0"/>
            <a:ext cx="8640762" cy="861774"/>
          </a:xfrm>
          <a:prstGeom prst="rect">
            <a:avLst/>
          </a:prstGeom>
          <a:solidFill>
            <a:schemeClr val="accent5">
              <a:lumMod val="75000"/>
            </a:schemeClr>
          </a:solidFill>
        </p:spPr>
        <p:txBody>
          <a:bodyPr wrap="square">
            <a:spAutoFit/>
          </a:bodyPr>
          <a:lstStyle/>
          <a:p>
            <a:endParaRPr lang="en-GB" sz="1800" dirty="0">
              <a:solidFill>
                <a:schemeClr val="bg1"/>
              </a:solidFill>
            </a:endParaRPr>
          </a:p>
          <a:p>
            <a:pPr algn="ctr"/>
            <a:r>
              <a:rPr lang="en-GB" sz="3200" b="1" dirty="0">
                <a:solidFill>
                  <a:schemeClr val="bg1"/>
                </a:solidFill>
              </a:rPr>
              <a:t>Valuing SEND | Tool completion at a glance</a:t>
            </a:r>
          </a:p>
        </p:txBody>
      </p:sp>
    </p:spTree>
    <p:extLst>
      <p:ext uri="{BB962C8B-B14F-4D97-AF65-F5344CB8AC3E}">
        <p14:creationId xmlns:p14="http://schemas.microsoft.com/office/powerpoint/2010/main" val="28864010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C217589-D31A-4C9A-8980-299DF29B25BC}"/>
              </a:ext>
            </a:extLst>
          </p:cNvPr>
          <p:cNvSpPr>
            <a:spLocks noGrp="1"/>
          </p:cNvSpPr>
          <p:nvPr>
            <p:ph type="subTitle" idx="1"/>
          </p:nvPr>
        </p:nvSpPr>
        <p:spPr>
          <a:xfrm>
            <a:off x="38301" y="7641"/>
            <a:ext cx="8575829" cy="607897"/>
          </a:xfrm>
          <a:solidFill>
            <a:schemeClr val="accent5">
              <a:lumMod val="75000"/>
            </a:schemeClr>
          </a:solidFill>
        </p:spPr>
        <p:txBody>
          <a:bodyPr/>
          <a:lstStyle/>
          <a:p>
            <a:r>
              <a:rPr lang="en-GB" sz="3200" b="1" dirty="0">
                <a:solidFill>
                  <a:schemeClr val="bg1"/>
                </a:solidFill>
              </a:rPr>
              <a:t>Valuing SEND | Tool completion at a glance</a:t>
            </a:r>
          </a:p>
          <a:p>
            <a:pPr algn="l"/>
            <a:endParaRPr lang="en-GB" b="1" dirty="0">
              <a:solidFill>
                <a:schemeClr val="accent5">
                  <a:lumMod val="50000"/>
                </a:schemeClr>
              </a:solidFill>
            </a:endParaRPr>
          </a:p>
        </p:txBody>
      </p:sp>
      <p:sp>
        <p:nvSpPr>
          <p:cNvPr id="4" name="TextBox 3">
            <a:extLst>
              <a:ext uri="{FF2B5EF4-FFF2-40B4-BE49-F238E27FC236}">
                <a16:creationId xmlns:a16="http://schemas.microsoft.com/office/drawing/2014/main" id="{60009526-24E0-4A7D-9459-1D459212FEDF}"/>
              </a:ext>
            </a:extLst>
          </p:cNvPr>
          <p:cNvSpPr txBox="1"/>
          <p:nvPr/>
        </p:nvSpPr>
        <p:spPr>
          <a:xfrm>
            <a:off x="491885" y="1091953"/>
            <a:ext cx="3227859" cy="4247317"/>
          </a:xfrm>
          <a:prstGeom prst="rect">
            <a:avLst/>
          </a:prstGeom>
          <a:noFill/>
        </p:spPr>
        <p:txBody>
          <a:bodyPr wrap="square">
            <a:spAutoFit/>
          </a:bodyPr>
          <a:lstStyle/>
          <a:p>
            <a:pPr marL="0" indent="0">
              <a:buFont typeface="Arial" panose="020B0604020202020204" pitchFamily="34" charset="0"/>
              <a:buNone/>
            </a:pPr>
            <a:r>
              <a:rPr lang="en-GB" sz="1800" dirty="0">
                <a:solidFill>
                  <a:schemeClr val="accent4"/>
                </a:solidFill>
              </a:rPr>
              <a:t>The tool produces an ‘at a glance’ radar chart which maps:</a:t>
            </a:r>
          </a:p>
          <a:p>
            <a:pPr>
              <a:buClr>
                <a:schemeClr val="accent1"/>
              </a:buClr>
            </a:pPr>
            <a:r>
              <a:rPr lang="en-GB" sz="1800" dirty="0">
                <a:solidFill>
                  <a:schemeClr val="accent4"/>
                </a:solidFill>
              </a:rPr>
              <a:t>The </a:t>
            </a:r>
            <a:r>
              <a:rPr lang="en-GB" sz="1800" b="1" dirty="0">
                <a:solidFill>
                  <a:schemeClr val="accent3">
                    <a:lumMod val="60000"/>
                    <a:lumOff val="40000"/>
                  </a:schemeClr>
                </a:solidFill>
              </a:rPr>
              <a:t>readiness of the educational setting </a:t>
            </a:r>
            <a:r>
              <a:rPr lang="en-GB" sz="1800" dirty="0">
                <a:solidFill>
                  <a:schemeClr val="accent4"/>
                </a:solidFill>
              </a:rPr>
              <a:t>to meet needs across the 5 domains</a:t>
            </a:r>
          </a:p>
          <a:p>
            <a:pPr>
              <a:buClr>
                <a:schemeClr val="accent1"/>
              </a:buClr>
            </a:pPr>
            <a:r>
              <a:rPr lang="en-GB" sz="1800" dirty="0">
                <a:solidFill>
                  <a:schemeClr val="accent4"/>
                </a:solidFill>
              </a:rPr>
              <a:t>A </a:t>
            </a:r>
            <a:r>
              <a:rPr lang="en-GB" sz="1800" b="1" dirty="0">
                <a:solidFill>
                  <a:schemeClr val="tx2">
                    <a:lumMod val="60000"/>
                    <a:lumOff val="40000"/>
                  </a:schemeClr>
                </a:solidFill>
              </a:rPr>
              <a:t>child or young person’s needs </a:t>
            </a:r>
            <a:r>
              <a:rPr lang="en-GB" sz="1800" dirty="0">
                <a:solidFill>
                  <a:schemeClr val="accent4"/>
                </a:solidFill>
              </a:rPr>
              <a:t>across 5 key domains – cognition and learning, communication and interaction, sensory and physical, social emotional and mental health and independence</a:t>
            </a:r>
          </a:p>
          <a:p>
            <a:pPr>
              <a:buClr>
                <a:schemeClr val="accent1"/>
              </a:buClr>
            </a:pPr>
            <a:r>
              <a:rPr lang="en-GB" sz="1800" dirty="0">
                <a:solidFill>
                  <a:schemeClr val="accent4"/>
                </a:solidFill>
              </a:rPr>
              <a:t>The </a:t>
            </a:r>
            <a:r>
              <a:rPr lang="en-GB" sz="1800" b="1" dirty="0">
                <a:solidFill>
                  <a:schemeClr val="accent2"/>
                </a:solidFill>
              </a:rPr>
              <a:t>confidence of the home environment </a:t>
            </a:r>
            <a:r>
              <a:rPr lang="en-GB" sz="1800" dirty="0">
                <a:solidFill>
                  <a:schemeClr val="accent4"/>
                </a:solidFill>
              </a:rPr>
              <a:t>to meet needs across the 5 domains</a:t>
            </a:r>
          </a:p>
        </p:txBody>
      </p:sp>
      <p:pic>
        <p:nvPicPr>
          <p:cNvPr id="5" name="Picture 4">
            <a:extLst>
              <a:ext uri="{FF2B5EF4-FFF2-40B4-BE49-F238E27FC236}">
                <a16:creationId xmlns:a16="http://schemas.microsoft.com/office/drawing/2014/main" id="{86F53235-FCB7-461A-A61D-BF9D40AA71B7}"/>
              </a:ext>
            </a:extLst>
          </p:cNvPr>
          <p:cNvPicPr>
            <a:picLocks noChangeAspect="1"/>
          </p:cNvPicPr>
          <p:nvPr/>
        </p:nvPicPr>
        <p:blipFill rotWithShape="1">
          <a:blip r:embed="rId2"/>
          <a:srcRect l="8768" r="4594"/>
          <a:stretch/>
        </p:blipFill>
        <p:spPr>
          <a:xfrm>
            <a:off x="3542190" y="1479744"/>
            <a:ext cx="4971495" cy="3687060"/>
          </a:xfrm>
          <a:prstGeom prst="rect">
            <a:avLst/>
          </a:prstGeom>
          <a:ln w="19050">
            <a:noFill/>
          </a:ln>
        </p:spPr>
      </p:pic>
    </p:spTree>
    <p:extLst>
      <p:ext uri="{BB962C8B-B14F-4D97-AF65-F5344CB8AC3E}">
        <p14:creationId xmlns:p14="http://schemas.microsoft.com/office/powerpoint/2010/main" val="81744073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ounded Rectangle 14">
            <a:extLst>
              <a:ext uri="{FF2B5EF4-FFF2-40B4-BE49-F238E27FC236}">
                <a16:creationId xmlns:a16="http://schemas.microsoft.com/office/drawing/2014/main" id="{C9E4587B-B4F3-48F5-9932-BCE59C931D9B}"/>
              </a:ext>
            </a:extLst>
          </p:cNvPr>
          <p:cNvSpPr/>
          <p:nvPr/>
        </p:nvSpPr>
        <p:spPr>
          <a:xfrm>
            <a:off x="120066" y="1457514"/>
            <a:ext cx="3806030" cy="1678686"/>
          </a:xfrm>
          <a:prstGeom prst="roundRect">
            <a:avLst/>
          </a:prstGeom>
          <a:solidFill>
            <a:schemeClr val="bg1"/>
          </a:solidFill>
          <a:ln w="28575">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64108">
              <a:defRPr/>
            </a:pPr>
            <a:endParaRPr lang="en-US" sz="1701" dirty="0">
              <a:solidFill>
                <a:srgbClr val="FFFFFF"/>
              </a:solidFill>
              <a:latin typeface="Calibri" panose="020F0502020204030204"/>
            </a:endParaRPr>
          </a:p>
        </p:txBody>
      </p:sp>
      <p:sp>
        <p:nvSpPr>
          <p:cNvPr id="21" name="Rounded Rectangle 13">
            <a:extLst>
              <a:ext uri="{FF2B5EF4-FFF2-40B4-BE49-F238E27FC236}">
                <a16:creationId xmlns:a16="http://schemas.microsoft.com/office/drawing/2014/main" id="{E92821D3-0FCC-46C1-AAC4-E71D8A4D0C08}"/>
              </a:ext>
            </a:extLst>
          </p:cNvPr>
          <p:cNvSpPr/>
          <p:nvPr/>
        </p:nvSpPr>
        <p:spPr>
          <a:xfrm>
            <a:off x="279146" y="1704293"/>
            <a:ext cx="785667" cy="1090571"/>
          </a:xfrm>
          <a:prstGeom prst="roundRect">
            <a:avLst/>
          </a:prstGeom>
          <a:no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64108">
              <a:defRPr/>
            </a:pPr>
            <a:endParaRPr lang="en-US" sz="1701">
              <a:solidFill>
                <a:srgbClr val="FFFFFF"/>
              </a:solidFill>
              <a:latin typeface="Calibri" panose="020F0502020204030204"/>
            </a:endParaRPr>
          </a:p>
        </p:txBody>
      </p:sp>
      <p:sp>
        <p:nvSpPr>
          <p:cNvPr id="22" name="Rectangle 21">
            <a:extLst>
              <a:ext uri="{FF2B5EF4-FFF2-40B4-BE49-F238E27FC236}">
                <a16:creationId xmlns:a16="http://schemas.microsoft.com/office/drawing/2014/main" id="{43C1D732-47CC-456D-A5E7-FE3663CD0F80}"/>
              </a:ext>
            </a:extLst>
          </p:cNvPr>
          <p:cNvSpPr/>
          <p:nvPr/>
        </p:nvSpPr>
        <p:spPr>
          <a:xfrm>
            <a:off x="1064814" y="1547277"/>
            <a:ext cx="2685456" cy="1488613"/>
          </a:xfrm>
          <a:prstGeom prst="rect">
            <a:avLst/>
          </a:prstGeom>
        </p:spPr>
        <p:txBody>
          <a:bodyPr wrap="square">
            <a:spAutoFit/>
          </a:bodyPr>
          <a:lstStyle/>
          <a:p>
            <a:pPr defTabSz="864108">
              <a:defRPr/>
            </a:pPr>
            <a:r>
              <a:rPr lang="en-GB" sz="1134" kern="0" dirty="0">
                <a:solidFill>
                  <a:srgbClr val="193F78"/>
                </a:solidFill>
                <a:latin typeface="Calibri" panose="020F0502020204030204"/>
                <a:cs typeface="Arial"/>
              </a:rPr>
              <a:t>Tom has a diagnosis of ADHD.  He displays highly sexualised language and behaviour. Tom’s outbursts include swearing and inappropriate touching of peers. Mother reports similar behaviour at home. </a:t>
            </a:r>
          </a:p>
          <a:p>
            <a:pPr defTabSz="864108">
              <a:defRPr/>
            </a:pPr>
            <a:endParaRPr lang="en-GB" sz="1134" b="1" kern="0" dirty="0">
              <a:solidFill>
                <a:srgbClr val="193F78"/>
              </a:solidFill>
              <a:latin typeface="Calibri" panose="020F0502020204030204"/>
              <a:cs typeface="Arial"/>
            </a:endParaRPr>
          </a:p>
          <a:p>
            <a:pPr defTabSz="864108">
              <a:defRPr/>
            </a:pPr>
            <a:r>
              <a:rPr lang="en-GB" sz="1134" b="1" dirty="0">
                <a:solidFill>
                  <a:schemeClr val="accent4"/>
                </a:solidFill>
              </a:rPr>
              <a:t>The SENDCo had significant concerns that Tom is at risk of permanent exclusion.</a:t>
            </a:r>
            <a:endParaRPr lang="en-GB" sz="1134" kern="0" dirty="0">
              <a:solidFill>
                <a:srgbClr val="193F78"/>
              </a:solidFill>
              <a:latin typeface="Calibri" panose="020F0502020204030204"/>
              <a:cs typeface="Arial"/>
            </a:endParaRPr>
          </a:p>
        </p:txBody>
      </p:sp>
      <p:pic>
        <p:nvPicPr>
          <p:cNvPr id="23" name="Graphic 22" descr="User with solid fill">
            <a:extLst>
              <a:ext uri="{FF2B5EF4-FFF2-40B4-BE49-F238E27FC236}">
                <a16:creationId xmlns:a16="http://schemas.microsoft.com/office/drawing/2014/main" id="{5CC3D50F-CCED-454B-BDA9-752D0556C212}"/>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233470" y="1733782"/>
            <a:ext cx="888040" cy="919857"/>
          </a:xfrm>
          <a:prstGeom prst="rect">
            <a:avLst/>
          </a:prstGeom>
        </p:spPr>
      </p:pic>
      <p:sp>
        <p:nvSpPr>
          <p:cNvPr id="26" name="Rectangle 25">
            <a:extLst>
              <a:ext uri="{FF2B5EF4-FFF2-40B4-BE49-F238E27FC236}">
                <a16:creationId xmlns:a16="http://schemas.microsoft.com/office/drawing/2014/main" id="{60128EEA-8178-49A4-927B-B1D93ECC207B}"/>
              </a:ext>
            </a:extLst>
          </p:cNvPr>
          <p:cNvSpPr/>
          <p:nvPr/>
        </p:nvSpPr>
        <p:spPr>
          <a:xfrm>
            <a:off x="110828" y="3268886"/>
            <a:ext cx="3815267" cy="2399789"/>
          </a:xfrm>
          <a:prstGeom prst="rect">
            <a:avLst/>
          </a:prstGeom>
          <a:solidFill>
            <a:schemeClr val="accent4">
              <a:lumMod val="20000"/>
              <a:lumOff val="80000"/>
            </a:schemeClr>
          </a:solidFill>
          <a:ln>
            <a:solidFill>
              <a:schemeClr val="accent4">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defRPr/>
            </a:pPr>
            <a:r>
              <a:rPr lang="en-US" sz="1134" b="1" dirty="0">
                <a:solidFill>
                  <a:srgbClr val="193F78"/>
                </a:solidFill>
                <a:latin typeface="Calibri" panose="020F0502020204030204" pitchFamily="34" charset="0"/>
                <a:ea typeface="Calibri" panose="020F0502020204030204" pitchFamily="34" charset="0"/>
                <a:cs typeface="Arial" panose="020B0604020202020204" pitchFamily="34" charset="0"/>
              </a:rPr>
              <a:t>Changing the conversation: VSEND and the strengths-based approach</a:t>
            </a:r>
            <a:endParaRPr lang="en-GB" sz="1134" dirty="0">
              <a:solidFill>
                <a:srgbClr val="193F78"/>
              </a:solidFill>
              <a:latin typeface="Calibri" panose="020F0502020204030204" pitchFamily="34" charset="0"/>
            </a:endParaRPr>
          </a:p>
          <a:p>
            <a:pPr defTabSz="864108">
              <a:defRPr/>
            </a:pPr>
            <a:r>
              <a:rPr lang="en-GB" sz="1134" dirty="0">
                <a:solidFill>
                  <a:srgbClr val="193F78"/>
                </a:solidFill>
                <a:latin typeface="Calibri" panose="020F0502020204030204" pitchFamily="34" charset="0"/>
              </a:rPr>
              <a:t>•   The review demonstrated that the school’s interventions are meeting most of Tom’s needs.</a:t>
            </a:r>
          </a:p>
          <a:p>
            <a:pPr marL="162020" indent="-162020">
              <a:buFont typeface="Arial" panose="020B0604020202020204" pitchFamily="34" charset="0"/>
              <a:buChar char="•"/>
              <a:defRPr/>
            </a:pPr>
            <a:r>
              <a:rPr lang="en-GB" sz="1134" dirty="0">
                <a:solidFill>
                  <a:srgbClr val="193F78"/>
                </a:solidFill>
                <a:latin typeface="Calibri" panose="020F0502020204030204" pitchFamily="34" charset="0"/>
              </a:rPr>
              <a:t>Tom’s  behaviour is impacting negatively on his progress </a:t>
            </a:r>
          </a:p>
          <a:p>
            <a:pPr marL="162020" indent="-162020">
              <a:buFont typeface="Arial" panose="020B0604020202020204" pitchFamily="34" charset="0"/>
              <a:buChar char="•"/>
              <a:defRPr/>
            </a:pPr>
            <a:r>
              <a:rPr lang="en-GB" sz="1134" dirty="0">
                <a:solidFill>
                  <a:srgbClr val="193F78"/>
                </a:solidFill>
                <a:latin typeface="Calibri" panose="020F0502020204030204" pitchFamily="34" charset="0"/>
              </a:rPr>
              <a:t>Tom’s behaviour is disrupting the learning of his peers</a:t>
            </a:r>
          </a:p>
          <a:p>
            <a:pPr marL="162020" indent="-162020">
              <a:buFont typeface="Arial" panose="020B0604020202020204" pitchFamily="34" charset="0"/>
              <a:buChar char="•"/>
              <a:defRPr/>
            </a:pPr>
            <a:r>
              <a:rPr lang="en-GB" sz="1134" dirty="0">
                <a:solidFill>
                  <a:srgbClr val="193F78"/>
                </a:solidFill>
                <a:latin typeface="Calibri" panose="020F0502020204030204" pitchFamily="34" charset="0"/>
              </a:rPr>
              <a:t>School has reported to professionals that Tom is at risk of permanent exclusion</a:t>
            </a:r>
          </a:p>
          <a:p>
            <a:pPr marL="162020" indent="-162020">
              <a:buFont typeface="Arial" panose="020B0604020202020204" pitchFamily="34" charset="0"/>
              <a:buChar char="•"/>
              <a:defRPr/>
            </a:pPr>
            <a:r>
              <a:rPr lang="en-GB" sz="1134" dirty="0">
                <a:solidFill>
                  <a:srgbClr val="193F78"/>
                </a:solidFill>
                <a:latin typeface="Calibri" panose="020F0502020204030204" pitchFamily="34" charset="0"/>
              </a:rPr>
              <a:t>Tom’s parent is struggling to support him with diet and behaviour at home</a:t>
            </a:r>
          </a:p>
          <a:p>
            <a:pPr marL="162020" indent="-162020">
              <a:buFont typeface="Arial" panose="020B0604020202020204" pitchFamily="34" charset="0"/>
              <a:buChar char="•"/>
              <a:defRPr/>
            </a:pPr>
            <a:r>
              <a:rPr lang="en-GB" sz="1134" dirty="0">
                <a:solidFill>
                  <a:srgbClr val="193F78"/>
                </a:solidFill>
                <a:latin typeface="Calibri" panose="020F0502020204030204" pitchFamily="34" charset="0"/>
              </a:rPr>
              <a:t>School is providing Art Therapy. </a:t>
            </a:r>
          </a:p>
          <a:p>
            <a:pPr marL="162020" indent="-162020">
              <a:buFont typeface="Arial" panose="020B0604020202020204" pitchFamily="34" charset="0"/>
              <a:buChar char="•"/>
              <a:defRPr/>
            </a:pPr>
            <a:r>
              <a:rPr lang="en-GB" sz="1134" dirty="0">
                <a:solidFill>
                  <a:srgbClr val="193F78"/>
                </a:solidFill>
                <a:latin typeface="Calibri" panose="020F0502020204030204" pitchFamily="34" charset="0"/>
              </a:rPr>
              <a:t>The BOSS team is involved with this case regarding Tom’s behaviour.</a:t>
            </a:r>
          </a:p>
        </p:txBody>
      </p:sp>
      <p:sp>
        <p:nvSpPr>
          <p:cNvPr id="30" name="Rectangle 29">
            <a:extLst>
              <a:ext uri="{FF2B5EF4-FFF2-40B4-BE49-F238E27FC236}">
                <a16:creationId xmlns:a16="http://schemas.microsoft.com/office/drawing/2014/main" id="{358F77C5-4B7D-4A13-9294-DFF073062255}"/>
              </a:ext>
            </a:extLst>
          </p:cNvPr>
          <p:cNvSpPr/>
          <p:nvPr/>
        </p:nvSpPr>
        <p:spPr>
          <a:xfrm>
            <a:off x="3926095" y="3824784"/>
            <a:ext cx="4603840" cy="1833012"/>
          </a:xfrm>
          <a:prstGeom prst="rect">
            <a:avLst/>
          </a:prstGeom>
          <a:solidFill>
            <a:schemeClr val="tx2">
              <a:lumMod val="20000"/>
              <a:lumOff val="80000"/>
            </a:schemeClr>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864108">
              <a:defRPr/>
            </a:pPr>
            <a:endParaRPr lang="en-GB" sz="1134" dirty="0">
              <a:solidFill>
                <a:srgbClr val="193F78"/>
              </a:solidFill>
              <a:latin typeface="Calibri" panose="020F0502020204030204" pitchFamily="34" charset="0"/>
            </a:endParaRPr>
          </a:p>
        </p:txBody>
      </p:sp>
      <p:sp>
        <p:nvSpPr>
          <p:cNvPr id="3" name="TextBox 2">
            <a:extLst>
              <a:ext uri="{FF2B5EF4-FFF2-40B4-BE49-F238E27FC236}">
                <a16:creationId xmlns:a16="http://schemas.microsoft.com/office/drawing/2014/main" id="{2674AB73-054A-4F92-A051-6A597E16823D}"/>
              </a:ext>
            </a:extLst>
          </p:cNvPr>
          <p:cNvSpPr txBox="1"/>
          <p:nvPr/>
        </p:nvSpPr>
        <p:spPr>
          <a:xfrm>
            <a:off x="3979453" y="4017640"/>
            <a:ext cx="4459018" cy="1663148"/>
          </a:xfrm>
          <a:prstGeom prst="rect">
            <a:avLst/>
          </a:prstGeom>
          <a:noFill/>
        </p:spPr>
        <p:txBody>
          <a:bodyPr wrap="square" rtlCol="0">
            <a:spAutoFit/>
          </a:bodyPr>
          <a:lstStyle/>
          <a:p>
            <a:r>
              <a:rPr lang="en-GB" sz="1134" b="1" dirty="0">
                <a:solidFill>
                  <a:srgbClr val="193F78"/>
                </a:solidFill>
                <a:latin typeface="Calibri" panose="020F0502020204030204" pitchFamily="34" charset="0"/>
              </a:rPr>
              <a:t>Actions:</a:t>
            </a:r>
          </a:p>
          <a:p>
            <a:pPr marL="162020" indent="-162020">
              <a:buFont typeface="Arial" panose="020B0604020202020204" pitchFamily="34" charset="0"/>
              <a:buChar char="•"/>
            </a:pPr>
            <a:r>
              <a:rPr lang="en-GB" sz="1134" b="1" dirty="0">
                <a:solidFill>
                  <a:srgbClr val="193F78"/>
                </a:solidFill>
                <a:latin typeface="Calibri" panose="020F0502020204030204" pitchFamily="34" charset="0"/>
              </a:rPr>
              <a:t>Tom’s sexualised behaviour to be further assessed through re referral to CAMHS</a:t>
            </a:r>
          </a:p>
          <a:p>
            <a:pPr marL="162020" indent="-162020">
              <a:buFont typeface="Arial" panose="020B0604020202020204" pitchFamily="34" charset="0"/>
              <a:buChar char="•"/>
            </a:pPr>
            <a:r>
              <a:rPr lang="en-GB" sz="1134" b="1" dirty="0">
                <a:solidFill>
                  <a:srgbClr val="193F78"/>
                </a:solidFill>
                <a:latin typeface="Calibri" panose="020F0502020204030204" pitchFamily="34" charset="0"/>
              </a:rPr>
              <a:t>Clarity of roles and responsibilities between services</a:t>
            </a:r>
          </a:p>
          <a:p>
            <a:pPr marL="162020" indent="-162020">
              <a:buFont typeface="Arial" panose="020B0604020202020204" pitchFamily="34" charset="0"/>
              <a:buChar char="•"/>
            </a:pPr>
            <a:r>
              <a:rPr lang="en-GB" sz="1134" b="1" dirty="0">
                <a:solidFill>
                  <a:srgbClr val="193F78"/>
                </a:solidFill>
                <a:latin typeface="Calibri" panose="020F0502020204030204" pitchFamily="34" charset="0"/>
              </a:rPr>
              <a:t>Parents to be supported re on line safety at home</a:t>
            </a:r>
          </a:p>
          <a:p>
            <a:pPr marL="162020" indent="-162020">
              <a:buFont typeface="Arial" panose="020B0604020202020204" pitchFamily="34" charset="0"/>
              <a:buChar char="•"/>
            </a:pPr>
            <a:r>
              <a:rPr lang="en-GB" sz="1134" b="1" dirty="0">
                <a:solidFill>
                  <a:srgbClr val="193F78"/>
                </a:solidFill>
                <a:latin typeface="Calibri" panose="020F0502020204030204" pitchFamily="34" charset="0"/>
              </a:rPr>
              <a:t>Review of impact of ADHD medication on his weight and behaviour</a:t>
            </a:r>
          </a:p>
          <a:p>
            <a:pPr marL="162020" indent="-162020">
              <a:buFont typeface="Arial" panose="020B0604020202020204" pitchFamily="34" charset="0"/>
              <a:buChar char="•"/>
            </a:pPr>
            <a:r>
              <a:rPr lang="en-GB" sz="1134" b="1" dirty="0">
                <a:solidFill>
                  <a:srgbClr val="193F78"/>
                </a:solidFill>
                <a:latin typeface="Calibri" panose="020F0502020204030204" pitchFamily="34" charset="0"/>
              </a:rPr>
              <a:t>Referral to school nursing re weight management</a:t>
            </a:r>
          </a:p>
          <a:p>
            <a:pPr marL="162020" indent="-162020">
              <a:buFont typeface="Arial" panose="020B0604020202020204" pitchFamily="34" charset="0"/>
              <a:buChar char="•"/>
            </a:pPr>
            <a:r>
              <a:rPr lang="en-GB" sz="1134" b="1" dirty="0">
                <a:solidFill>
                  <a:srgbClr val="002060"/>
                </a:solidFill>
                <a:latin typeface="Calibri" panose="020F0502020204030204" pitchFamily="34" charset="0"/>
                <a:ea typeface="Times New Roman" panose="02020603050405020304" pitchFamily="18" charset="0"/>
              </a:rPr>
              <a:t>The amended EHCP to focus on Tom’s SEMH needs through a co-ordinated response from specialist services in school and at home</a:t>
            </a:r>
            <a:endParaRPr lang="en-GB" sz="1134" b="1" dirty="0"/>
          </a:p>
        </p:txBody>
      </p:sp>
      <p:pic>
        <p:nvPicPr>
          <p:cNvPr id="15" name="Graphic 1">
            <a:extLst>
              <a:ext uri="{FF2B5EF4-FFF2-40B4-BE49-F238E27FC236}">
                <a16:creationId xmlns:a16="http://schemas.microsoft.com/office/drawing/2014/main" id="{D688C277-3E92-4BDF-BCC0-72CDDB327FCC}"/>
              </a:ext>
            </a:extLst>
          </p:cNvPr>
          <p:cNvPicPr/>
          <p:nvPr/>
        </p:nvPicPr>
        <p:blipFill>
          <a:blip r:embed="rId5">
            <a:extLst>
              <a:ext uri="{96DAC541-7B7A-43D3-8B79-37D633B846F1}">
                <asvg:svgBlip xmlns:asvg="http://schemas.microsoft.com/office/drawing/2016/SVG/main" r:embed="rId6"/>
              </a:ext>
            </a:extLst>
          </a:blip>
          <a:stretch>
            <a:fillRect/>
          </a:stretch>
        </p:blipFill>
        <p:spPr>
          <a:xfrm>
            <a:off x="3847460" y="1186066"/>
            <a:ext cx="4238476" cy="2647413"/>
          </a:xfrm>
          <a:prstGeom prst="rect">
            <a:avLst/>
          </a:prstGeom>
        </p:spPr>
      </p:pic>
      <p:sp>
        <p:nvSpPr>
          <p:cNvPr id="14" name="Text Placeholder 1">
            <a:extLst>
              <a:ext uri="{FF2B5EF4-FFF2-40B4-BE49-F238E27FC236}">
                <a16:creationId xmlns:a16="http://schemas.microsoft.com/office/drawing/2014/main" id="{B921F42D-9337-4043-97B0-79F5C5D459E6}"/>
              </a:ext>
            </a:extLst>
          </p:cNvPr>
          <p:cNvSpPr>
            <a:spLocks noGrp="1"/>
          </p:cNvSpPr>
          <p:nvPr>
            <p:ph type="body" sz="quarter" idx="12"/>
          </p:nvPr>
        </p:nvSpPr>
        <p:spPr>
          <a:xfrm>
            <a:off x="246879" y="1389"/>
            <a:ext cx="7839056" cy="1318617"/>
          </a:xfrm>
        </p:spPr>
        <p:txBody>
          <a:bodyPr/>
          <a:lstStyle/>
          <a:p>
            <a:r>
              <a:rPr lang="en-GB" dirty="0"/>
              <a:t>Valuing SEND </a:t>
            </a:r>
            <a:r>
              <a:rPr lang="en-GB" dirty="0">
                <a:solidFill>
                  <a:schemeClr val="bg2"/>
                </a:solidFill>
              </a:rPr>
              <a:t>|</a:t>
            </a:r>
            <a:r>
              <a:rPr lang="en-GB" dirty="0"/>
              <a:t> </a:t>
            </a:r>
            <a:r>
              <a:rPr lang="en-GB" b="0" dirty="0"/>
              <a:t>Improving outcomes</a:t>
            </a:r>
          </a:p>
        </p:txBody>
      </p:sp>
      <p:sp>
        <p:nvSpPr>
          <p:cNvPr id="29" name="Rectangle 28">
            <a:extLst>
              <a:ext uri="{FF2B5EF4-FFF2-40B4-BE49-F238E27FC236}">
                <a16:creationId xmlns:a16="http://schemas.microsoft.com/office/drawing/2014/main" id="{7678965B-234B-4892-A77A-EF15DA9B62B3}"/>
              </a:ext>
            </a:extLst>
          </p:cNvPr>
          <p:cNvSpPr/>
          <p:nvPr/>
        </p:nvSpPr>
        <p:spPr>
          <a:xfrm>
            <a:off x="3926095" y="3268886"/>
            <a:ext cx="4603840" cy="697279"/>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134" b="1" dirty="0">
                <a:latin typeface="Calibri" panose="020F0502020204030204" pitchFamily="34" charset="0"/>
                <a:ea typeface="Times New Roman" panose="02020603050405020304" pitchFamily="18" charset="0"/>
              </a:rPr>
              <a:t>VSEND demonstrates clearly that Tom’s needs are being met largely by interventions in his mainstream school. </a:t>
            </a:r>
          </a:p>
        </p:txBody>
      </p:sp>
    </p:spTree>
    <p:extLst>
      <p:ext uri="{BB962C8B-B14F-4D97-AF65-F5344CB8AC3E}">
        <p14:creationId xmlns:p14="http://schemas.microsoft.com/office/powerpoint/2010/main" val="3580551377"/>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AE4260EF-EF5C-46D9-82AA-76B6370C4542}"/>
              </a:ext>
            </a:extLst>
          </p:cNvPr>
          <p:cNvSpPr txBox="1">
            <a:spLocks/>
          </p:cNvSpPr>
          <p:nvPr/>
        </p:nvSpPr>
        <p:spPr>
          <a:xfrm>
            <a:off x="1079068" y="1984041"/>
            <a:ext cx="6962273" cy="1449441"/>
          </a:xfrm>
          <a:prstGeom prst="rect">
            <a:avLst/>
          </a:prstGeom>
        </p:spPr>
        <p:txBody>
          <a:bodyPr/>
          <a:lstStyle>
            <a:lvl1pPr marL="324075" indent="-324075" algn="l" defTabSz="432100" rtl="0" eaLnBrk="1" latinLnBrk="0" hangingPunct="1">
              <a:spcBef>
                <a:spcPct val="20000"/>
              </a:spcBef>
              <a:buFont typeface="Arial"/>
              <a:buChar char="•"/>
              <a:defRPr sz="3000" kern="1200">
                <a:solidFill>
                  <a:schemeClr val="tx1"/>
                </a:solidFill>
                <a:latin typeface="+mn-lt"/>
                <a:ea typeface="+mn-ea"/>
                <a:cs typeface="+mn-cs"/>
              </a:defRPr>
            </a:lvl1pPr>
            <a:lvl2pPr marL="702162" indent="-270062" algn="l" defTabSz="432100" rtl="0" eaLnBrk="1" latinLnBrk="0" hangingPunct="1">
              <a:spcBef>
                <a:spcPct val="20000"/>
              </a:spcBef>
              <a:buFont typeface="Arial"/>
              <a:buChar char="–"/>
              <a:defRPr sz="2600" kern="1200">
                <a:solidFill>
                  <a:schemeClr val="tx1"/>
                </a:solidFill>
                <a:latin typeface="+mn-lt"/>
                <a:ea typeface="+mn-ea"/>
                <a:cs typeface="+mn-cs"/>
              </a:defRPr>
            </a:lvl2pPr>
            <a:lvl3pPr marL="1080249" indent="-216050" algn="l" defTabSz="432100" rtl="0" eaLnBrk="1" latinLnBrk="0" hangingPunct="1">
              <a:spcBef>
                <a:spcPct val="20000"/>
              </a:spcBef>
              <a:buFont typeface="Arial"/>
              <a:buChar char="•"/>
              <a:defRPr sz="2300" kern="1200">
                <a:solidFill>
                  <a:schemeClr val="tx1"/>
                </a:solidFill>
                <a:latin typeface="+mn-lt"/>
                <a:ea typeface="+mn-ea"/>
                <a:cs typeface="+mn-cs"/>
              </a:defRPr>
            </a:lvl3pPr>
            <a:lvl4pPr marL="1512349" indent="-216050" algn="l" defTabSz="432100" rtl="0" eaLnBrk="1" latinLnBrk="0" hangingPunct="1">
              <a:spcBef>
                <a:spcPct val="20000"/>
              </a:spcBef>
              <a:buFont typeface="Arial"/>
              <a:buChar char="–"/>
              <a:defRPr sz="1900" kern="1200">
                <a:solidFill>
                  <a:schemeClr val="tx1"/>
                </a:solidFill>
                <a:latin typeface="+mn-lt"/>
                <a:ea typeface="+mn-ea"/>
                <a:cs typeface="+mn-cs"/>
              </a:defRPr>
            </a:lvl4pPr>
            <a:lvl5pPr marL="1944449" indent="-216050" algn="l" defTabSz="432100" rtl="0" eaLnBrk="1" latinLnBrk="0" hangingPunct="1">
              <a:spcBef>
                <a:spcPct val="20000"/>
              </a:spcBef>
              <a:buFont typeface="Arial"/>
              <a:buChar char="»"/>
              <a:defRPr sz="1900" kern="1200">
                <a:solidFill>
                  <a:schemeClr val="tx1"/>
                </a:solidFill>
                <a:latin typeface="+mn-lt"/>
                <a:ea typeface="+mn-ea"/>
                <a:cs typeface="+mn-cs"/>
              </a:defRPr>
            </a:lvl5pPr>
            <a:lvl6pPr marL="2376548" indent="-216050" algn="l" defTabSz="432100" rtl="0" eaLnBrk="1" latinLnBrk="0" hangingPunct="1">
              <a:spcBef>
                <a:spcPct val="20000"/>
              </a:spcBef>
              <a:buFont typeface="Arial"/>
              <a:buChar char="•"/>
              <a:defRPr sz="1900" kern="1200">
                <a:solidFill>
                  <a:schemeClr val="tx1"/>
                </a:solidFill>
                <a:latin typeface="+mn-lt"/>
                <a:ea typeface="+mn-ea"/>
                <a:cs typeface="+mn-cs"/>
              </a:defRPr>
            </a:lvl6pPr>
            <a:lvl7pPr marL="2808648" indent="-216050" algn="l" defTabSz="432100" rtl="0" eaLnBrk="1" latinLnBrk="0" hangingPunct="1">
              <a:spcBef>
                <a:spcPct val="20000"/>
              </a:spcBef>
              <a:buFont typeface="Arial"/>
              <a:buChar char="•"/>
              <a:defRPr sz="1900" kern="1200">
                <a:solidFill>
                  <a:schemeClr val="tx1"/>
                </a:solidFill>
                <a:latin typeface="+mn-lt"/>
                <a:ea typeface="+mn-ea"/>
                <a:cs typeface="+mn-cs"/>
              </a:defRPr>
            </a:lvl7pPr>
            <a:lvl8pPr marL="3240748" indent="-216050" algn="l" defTabSz="432100" rtl="0" eaLnBrk="1" latinLnBrk="0" hangingPunct="1">
              <a:spcBef>
                <a:spcPct val="20000"/>
              </a:spcBef>
              <a:buFont typeface="Arial"/>
              <a:buChar char="•"/>
              <a:defRPr sz="1900" kern="1200">
                <a:solidFill>
                  <a:schemeClr val="tx1"/>
                </a:solidFill>
                <a:latin typeface="+mn-lt"/>
                <a:ea typeface="+mn-ea"/>
                <a:cs typeface="+mn-cs"/>
              </a:defRPr>
            </a:lvl8pPr>
            <a:lvl9pPr marL="3672848" indent="-216050" algn="l" defTabSz="432100" rtl="0" eaLnBrk="1" latinLnBrk="0" hangingPunct="1">
              <a:spcBef>
                <a:spcPct val="20000"/>
              </a:spcBef>
              <a:buFont typeface="Arial"/>
              <a:buChar char="•"/>
              <a:defRPr sz="1900" kern="1200">
                <a:solidFill>
                  <a:schemeClr val="tx1"/>
                </a:solidFill>
                <a:latin typeface="+mn-lt"/>
                <a:ea typeface="+mn-ea"/>
                <a:cs typeface="+mn-cs"/>
              </a:defRPr>
            </a:lvl9pPr>
          </a:lstStyle>
          <a:p>
            <a:pPr marL="342900" indent="-342900">
              <a:buFont typeface="Arial" panose="020B0604020202020204" pitchFamily="34" charset="0"/>
              <a:buChar char="•"/>
            </a:pPr>
            <a:endParaRPr lang="en-GB" sz="2000" dirty="0">
              <a:solidFill>
                <a:srgbClr val="002060"/>
              </a:solidFill>
            </a:endParaRPr>
          </a:p>
          <a:p>
            <a:endParaRPr lang="en-GB" sz="2400" dirty="0">
              <a:solidFill>
                <a:srgbClr val="002060"/>
              </a:solidFill>
            </a:endParaRPr>
          </a:p>
        </p:txBody>
      </p:sp>
      <p:pic>
        <p:nvPicPr>
          <p:cNvPr id="14" name="Picture 13">
            <a:extLst>
              <a:ext uri="{FF2B5EF4-FFF2-40B4-BE49-F238E27FC236}">
                <a16:creationId xmlns:a16="http://schemas.microsoft.com/office/drawing/2014/main" id="{9E5E20C8-1E30-4CC1-AF94-2A253720612A}"/>
              </a:ext>
            </a:extLst>
          </p:cNvPr>
          <p:cNvPicPr>
            <a:picLocks noChangeAspect="1"/>
          </p:cNvPicPr>
          <p:nvPr/>
        </p:nvPicPr>
        <p:blipFill>
          <a:blip r:embed="rId2"/>
          <a:stretch>
            <a:fillRect/>
          </a:stretch>
        </p:blipFill>
        <p:spPr>
          <a:xfrm>
            <a:off x="21318" y="1116838"/>
            <a:ext cx="8640763" cy="4487565"/>
          </a:xfrm>
          <a:prstGeom prst="rect">
            <a:avLst/>
          </a:prstGeom>
        </p:spPr>
      </p:pic>
      <p:sp>
        <p:nvSpPr>
          <p:cNvPr id="16" name="TextBox 15">
            <a:extLst>
              <a:ext uri="{FF2B5EF4-FFF2-40B4-BE49-F238E27FC236}">
                <a16:creationId xmlns:a16="http://schemas.microsoft.com/office/drawing/2014/main" id="{C459B06D-9097-4526-B3BD-E70B7E74F2FA}"/>
              </a:ext>
            </a:extLst>
          </p:cNvPr>
          <p:cNvSpPr txBox="1"/>
          <p:nvPr/>
        </p:nvSpPr>
        <p:spPr>
          <a:xfrm>
            <a:off x="-1" y="0"/>
            <a:ext cx="8640764" cy="784830"/>
          </a:xfrm>
          <a:prstGeom prst="rect">
            <a:avLst/>
          </a:prstGeom>
          <a:solidFill>
            <a:schemeClr val="accent5">
              <a:lumMod val="75000"/>
            </a:schemeClr>
          </a:solidFill>
        </p:spPr>
        <p:txBody>
          <a:bodyPr wrap="square">
            <a:spAutoFit/>
          </a:bodyPr>
          <a:lstStyle/>
          <a:p>
            <a:pPr algn="ctr"/>
            <a:r>
              <a:rPr lang="en-GB" sz="2800" b="1" dirty="0">
                <a:solidFill>
                  <a:schemeClr val="bg1"/>
                </a:solidFill>
              </a:rPr>
              <a:t>Valuing SEND | The Importance of Setting Readiness</a:t>
            </a:r>
          </a:p>
          <a:p>
            <a:endParaRPr lang="en-GB" b="0" dirty="0"/>
          </a:p>
        </p:txBody>
      </p:sp>
    </p:spTree>
    <p:extLst>
      <p:ext uri="{BB962C8B-B14F-4D97-AF65-F5344CB8AC3E}">
        <p14:creationId xmlns:p14="http://schemas.microsoft.com/office/powerpoint/2010/main" val="3478310174"/>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C217589-D31A-4C9A-8980-299DF29B25BC}"/>
              </a:ext>
            </a:extLst>
          </p:cNvPr>
          <p:cNvSpPr>
            <a:spLocks noGrp="1"/>
          </p:cNvSpPr>
          <p:nvPr>
            <p:ph type="subTitle" idx="1"/>
          </p:nvPr>
        </p:nvSpPr>
        <p:spPr>
          <a:xfrm>
            <a:off x="491883" y="692458"/>
            <a:ext cx="7648939" cy="1275988"/>
          </a:xfrm>
        </p:spPr>
        <p:txBody>
          <a:bodyPr/>
          <a:lstStyle/>
          <a:p>
            <a:pPr marL="285750" indent="-285750" algn="l">
              <a:buFont typeface="Arial" panose="020B0604020202020204" pitchFamily="34" charset="0"/>
              <a:buChar char="•"/>
            </a:pPr>
            <a:r>
              <a:rPr lang="en-GB" sz="1600" b="1" dirty="0">
                <a:solidFill>
                  <a:schemeClr val="accent5">
                    <a:lumMod val="50000"/>
                  </a:schemeClr>
                </a:solidFill>
              </a:rPr>
              <a:t>Promotes collaboration between staff, establishing common language when describing levels of need across all areas</a:t>
            </a:r>
          </a:p>
          <a:p>
            <a:pPr marL="285750" indent="-285750" algn="l">
              <a:buFont typeface="Arial" panose="020B0604020202020204" pitchFamily="34" charset="0"/>
              <a:buChar char="•"/>
            </a:pPr>
            <a:r>
              <a:rPr lang="en-GB" sz="1600" b="1" dirty="0">
                <a:solidFill>
                  <a:schemeClr val="accent5">
                    <a:lumMod val="50000"/>
                  </a:schemeClr>
                </a:solidFill>
              </a:rPr>
              <a:t>Supports the strategic role of the SENDCO</a:t>
            </a:r>
          </a:p>
          <a:p>
            <a:pPr marL="285750" indent="-285750" algn="l">
              <a:buFont typeface="Arial" panose="020B0604020202020204" pitchFamily="34" charset="0"/>
              <a:buChar char="•"/>
            </a:pPr>
            <a:r>
              <a:rPr lang="en-GB" sz="1600" b="1" dirty="0">
                <a:solidFill>
                  <a:schemeClr val="accent5">
                    <a:lumMod val="50000"/>
                  </a:schemeClr>
                </a:solidFill>
              </a:rPr>
              <a:t>Active tracking and monitoring of progress during SEN Support and from EHCPs to ARs</a:t>
            </a:r>
          </a:p>
          <a:p>
            <a:pPr marL="285750" indent="-285750" algn="l">
              <a:buFont typeface="Arial" panose="020B0604020202020204" pitchFamily="34" charset="0"/>
              <a:buChar char="•"/>
            </a:pPr>
            <a:r>
              <a:rPr lang="en-GB" sz="1600" b="1" dirty="0">
                <a:solidFill>
                  <a:schemeClr val="accent5">
                    <a:lumMod val="50000"/>
                  </a:schemeClr>
                </a:solidFill>
              </a:rPr>
              <a:t>Supports the work of the SENCO when carrying out learning walks and observations and training</a:t>
            </a:r>
          </a:p>
          <a:p>
            <a:pPr marL="285750" indent="-285750" algn="l">
              <a:buFont typeface="Arial" panose="020B0604020202020204" pitchFamily="34" charset="0"/>
              <a:buChar char="•"/>
            </a:pPr>
            <a:r>
              <a:rPr lang="en-GB" sz="1600" b="1" dirty="0">
                <a:solidFill>
                  <a:schemeClr val="accent5">
                    <a:lumMod val="50000"/>
                  </a:schemeClr>
                </a:solidFill>
              </a:rPr>
              <a:t>Supports the child throughout the transition process</a:t>
            </a:r>
          </a:p>
          <a:p>
            <a:pPr marL="285750" indent="-285750" algn="l">
              <a:buFont typeface="Arial" panose="020B0604020202020204" pitchFamily="34" charset="0"/>
              <a:buChar char="•"/>
            </a:pPr>
            <a:r>
              <a:rPr lang="en-GB" sz="1600" b="1" dirty="0">
                <a:solidFill>
                  <a:schemeClr val="accent5">
                    <a:lumMod val="50000"/>
                  </a:schemeClr>
                </a:solidFill>
              </a:rPr>
              <a:t>Identifies behaviour associated with learning needs</a:t>
            </a:r>
          </a:p>
          <a:p>
            <a:pPr marL="285750" indent="-285750" algn="l">
              <a:buFont typeface="Arial" panose="020B0604020202020204" pitchFamily="34" charset="0"/>
              <a:buChar char="•"/>
            </a:pPr>
            <a:r>
              <a:rPr lang="en-GB" sz="1600" b="1" dirty="0">
                <a:solidFill>
                  <a:schemeClr val="accent5">
                    <a:lumMod val="50000"/>
                  </a:schemeClr>
                </a:solidFill>
              </a:rPr>
              <a:t>Becomes familiar to parents and assists discussions with professionals</a:t>
            </a:r>
          </a:p>
          <a:p>
            <a:pPr marL="285750" indent="-285750" algn="l">
              <a:buFont typeface="Arial" panose="020B0604020202020204" pitchFamily="34" charset="0"/>
              <a:buChar char="•"/>
            </a:pPr>
            <a:r>
              <a:rPr lang="en-GB" sz="1600" b="1" dirty="0">
                <a:solidFill>
                  <a:schemeClr val="accent5">
                    <a:lumMod val="50000"/>
                  </a:schemeClr>
                </a:solidFill>
              </a:rPr>
              <a:t>Identifies gaps and areas for further development and training, informing training needs.</a:t>
            </a:r>
          </a:p>
          <a:p>
            <a:pPr marL="285750" indent="-285750" algn="l">
              <a:buFont typeface="Arial" panose="020B0604020202020204" pitchFamily="34" charset="0"/>
              <a:buChar char="•"/>
            </a:pPr>
            <a:r>
              <a:rPr lang="en-GB" sz="1600" b="1" dirty="0">
                <a:solidFill>
                  <a:schemeClr val="accent5">
                    <a:lumMod val="50000"/>
                  </a:schemeClr>
                </a:solidFill>
              </a:rPr>
              <a:t>Provides active feedback and opportunity to celebrate best practice</a:t>
            </a:r>
          </a:p>
          <a:p>
            <a:pPr marL="285750" indent="-285750" algn="l">
              <a:buFont typeface="Arial" panose="020B0604020202020204" pitchFamily="34" charset="0"/>
              <a:buChar char="•"/>
            </a:pPr>
            <a:r>
              <a:rPr lang="en-GB" sz="1600" b="1" dirty="0">
                <a:solidFill>
                  <a:schemeClr val="accent5">
                    <a:lumMod val="50000"/>
                  </a:schemeClr>
                </a:solidFill>
              </a:rPr>
              <a:t>Demonstrates SEND provision for Governors, SEN Annual Report, website etc.</a:t>
            </a:r>
          </a:p>
          <a:p>
            <a:pPr marL="285750" indent="-285750" algn="l">
              <a:buFont typeface="Arial" panose="020B0604020202020204" pitchFamily="34" charset="0"/>
              <a:buChar char="•"/>
            </a:pPr>
            <a:r>
              <a:rPr lang="en-GB" sz="1600" b="1" dirty="0">
                <a:solidFill>
                  <a:schemeClr val="accent5">
                    <a:lumMod val="50000"/>
                  </a:schemeClr>
                </a:solidFill>
              </a:rPr>
              <a:t>Clarifies referrals to specialist services and requests for statutory assessment</a:t>
            </a:r>
          </a:p>
          <a:p>
            <a:pPr marL="285750" indent="-285750" algn="l">
              <a:buFont typeface="Arial" panose="020B0604020202020204" pitchFamily="34" charset="0"/>
              <a:buChar char="•"/>
            </a:pPr>
            <a:r>
              <a:rPr lang="en-GB" sz="1600" b="1" dirty="0">
                <a:solidFill>
                  <a:schemeClr val="accent5">
                    <a:lumMod val="50000"/>
                  </a:schemeClr>
                </a:solidFill>
              </a:rPr>
              <a:t>Informs skills required when recruiting staff.</a:t>
            </a:r>
          </a:p>
          <a:p>
            <a:pPr algn="l"/>
            <a:endParaRPr lang="en-GB" b="1" dirty="0">
              <a:solidFill>
                <a:schemeClr val="accent5">
                  <a:lumMod val="50000"/>
                </a:schemeClr>
              </a:solidFill>
            </a:endParaRPr>
          </a:p>
          <a:p>
            <a:pPr algn="l"/>
            <a:endParaRPr lang="en-GB" b="1" dirty="0">
              <a:solidFill>
                <a:schemeClr val="accent5">
                  <a:lumMod val="50000"/>
                </a:schemeClr>
              </a:solidFill>
            </a:endParaRPr>
          </a:p>
        </p:txBody>
      </p:sp>
      <p:sp>
        <p:nvSpPr>
          <p:cNvPr id="4" name="TextBox 3">
            <a:extLst>
              <a:ext uri="{FF2B5EF4-FFF2-40B4-BE49-F238E27FC236}">
                <a16:creationId xmlns:a16="http://schemas.microsoft.com/office/drawing/2014/main" id="{6B770ED7-1D7E-4D9F-BEBD-5C7224A7C2E6}"/>
              </a:ext>
            </a:extLst>
          </p:cNvPr>
          <p:cNvSpPr txBox="1"/>
          <p:nvPr/>
        </p:nvSpPr>
        <p:spPr>
          <a:xfrm>
            <a:off x="1" y="1"/>
            <a:ext cx="8640762" cy="584775"/>
          </a:xfrm>
          <a:prstGeom prst="rect">
            <a:avLst/>
          </a:prstGeom>
          <a:solidFill>
            <a:schemeClr val="accent5">
              <a:lumMod val="75000"/>
            </a:schemeClr>
          </a:solidFill>
        </p:spPr>
        <p:txBody>
          <a:bodyPr wrap="square">
            <a:spAutoFit/>
          </a:bodyPr>
          <a:lstStyle/>
          <a:p>
            <a:pPr algn="ctr"/>
            <a:r>
              <a:rPr lang="en-GB" sz="3200" b="1" dirty="0">
                <a:solidFill>
                  <a:schemeClr val="bg1"/>
                </a:solidFill>
              </a:rPr>
              <a:t>Valuing SEND | Some of the benefits </a:t>
            </a:r>
          </a:p>
        </p:txBody>
      </p:sp>
    </p:spTree>
    <p:extLst>
      <p:ext uri="{BB962C8B-B14F-4D97-AF65-F5344CB8AC3E}">
        <p14:creationId xmlns:p14="http://schemas.microsoft.com/office/powerpoint/2010/main" val="72755440"/>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C217589-D31A-4C9A-8980-299DF29B25BC}"/>
              </a:ext>
            </a:extLst>
          </p:cNvPr>
          <p:cNvSpPr>
            <a:spLocks noGrp="1"/>
          </p:cNvSpPr>
          <p:nvPr>
            <p:ph type="subTitle" idx="1"/>
          </p:nvPr>
        </p:nvSpPr>
        <p:spPr>
          <a:xfrm>
            <a:off x="491885" y="932154"/>
            <a:ext cx="3121328" cy="1036291"/>
          </a:xfrm>
        </p:spPr>
        <p:txBody>
          <a:bodyPr/>
          <a:lstStyle/>
          <a:p>
            <a:pPr marL="285750" indent="-285750" algn="l">
              <a:buFont typeface="Arial" panose="020B0604020202020204" pitchFamily="34" charset="0"/>
              <a:buChar char="•"/>
            </a:pPr>
            <a:r>
              <a:rPr lang="en-GB" sz="1600" b="1" dirty="0">
                <a:solidFill>
                  <a:schemeClr val="accent5">
                    <a:lumMod val="50000"/>
                  </a:schemeClr>
                </a:solidFill>
              </a:rPr>
              <a:t>The home confidence section is about understanding how confident a family feels in supporting their child in managing and improving their needs outside of school. </a:t>
            </a:r>
          </a:p>
          <a:p>
            <a:pPr marL="285750" indent="-285750" algn="l">
              <a:buFont typeface="Arial" panose="020B0604020202020204" pitchFamily="34" charset="0"/>
              <a:buChar char="•"/>
            </a:pPr>
            <a:r>
              <a:rPr lang="en-GB" sz="1600" b="1" dirty="0">
                <a:solidFill>
                  <a:schemeClr val="accent5">
                    <a:lumMod val="50000"/>
                  </a:schemeClr>
                </a:solidFill>
              </a:rPr>
              <a:t>The tool asks families to score their confidence between 0 (no confidence at all in supporting their child’s needs) and 10 (they feel confident supporting their child’s needs). </a:t>
            </a:r>
          </a:p>
          <a:p>
            <a:pPr marL="285750" indent="-285750" algn="l">
              <a:buFont typeface="Arial" panose="020B0604020202020204" pitchFamily="34" charset="0"/>
              <a:buChar char="•"/>
            </a:pPr>
            <a:r>
              <a:rPr lang="en-GB" sz="1600" b="1" dirty="0">
                <a:solidFill>
                  <a:schemeClr val="accent5">
                    <a:lumMod val="50000"/>
                  </a:schemeClr>
                </a:solidFill>
              </a:rPr>
              <a:t>There is no right or wrong answer when it comes to the home confidence rating; it is purely based on how confident the family feel. </a:t>
            </a:r>
          </a:p>
          <a:p>
            <a:pPr algn="l"/>
            <a:endParaRPr lang="en-GB" sz="1600" b="1" dirty="0">
              <a:solidFill>
                <a:schemeClr val="accent5">
                  <a:lumMod val="50000"/>
                </a:schemeClr>
              </a:solidFill>
            </a:endParaRPr>
          </a:p>
          <a:p>
            <a:pPr algn="l"/>
            <a:r>
              <a:rPr lang="en-GB" sz="1600" b="1" dirty="0">
                <a:solidFill>
                  <a:schemeClr val="accent5">
                    <a:lumMod val="50000"/>
                  </a:schemeClr>
                </a:solidFill>
              </a:rPr>
              <a:t>					</a:t>
            </a:r>
          </a:p>
          <a:p>
            <a:pPr algn="l"/>
            <a:endParaRPr lang="en-GB" b="1" dirty="0">
              <a:solidFill>
                <a:schemeClr val="accent5">
                  <a:lumMod val="50000"/>
                </a:schemeClr>
              </a:solidFill>
            </a:endParaRPr>
          </a:p>
          <a:p>
            <a:pPr algn="l"/>
            <a:endParaRPr lang="en-GB" b="1" dirty="0">
              <a:solidFill>
                <a:schemeClr val="accent5">
                  <a:lumMod val="50000"/>
                </a:schemeClr>
              </a:solidFill>
            </a:endParaRPr>
          </a:p>
          <a:p>
            <a:pPr algn="l"/>
            <a:endParaRPr lang="en-GB" b="1" dirty="0">
              <a:solidFill>
                <a:schemeClr val="accent5">
                  <a:lumMod val="50000"/>
                </a:schemeClr>
              </a:solidFill>
            </a:endParaRPr>
          </a:p>
        </p:txBody>
      </p:sp>
      <p:pic>
        <p:nvPicPr>
          <p:cNvPr id="5" name="Picture 4">
            <a:extLst>
              <a:ext uri="{FF2B5EF4-FFF2-40B4-BE49-F238E27FC236}">
                <a16:creationId xmlns:a16="http://schemas.microsoft.com/office/drawing/2014/main" id="{D9123656-AE09-490A-AE70-3B6A399BFCB4}"/>
              </a:ext>
            </a:extLst>
          </p:cNvPr>
          <p:cNvPicPr>
            <a:picLocks noChangeAspect="1"/>
          </p:cNvPicPr>
          <p:nvPr/>
        </p:nvPicPr>
        <p:blipFill>
          <a:blip r:embed="rId2"/>
          <a:stretch>
            <a:fillRect/>
          </a:stretch>
        </p:blipFill>
        <p:spPr>
          <a:xfrm>
            <a:off x="3888420" y="932154"/>
            <a:ext cx="4468259" cy="3305601"/>
          </a:xfrm>
          <a:prstGeom prst="rect">
            <a:avLst/>
          </a:prstGeom>
        </p:spPr>
      </p:pic>
      <p:pic>
        <p:nvPicPr>
          <p:cNvPr id="6" name="Picture 5">
            <a:extLst>
              <a:ext uri="{FF2B5EF4-FFF2-40B4-BE49-F238E27FC236}">
                <a16:creationId xmlns:a16="http://schemas.microsoft.com/office/drawing/2014/main" id="{19AED6C9-DC0F-4FAC-B12E-50DD480F0D63}"/>
              </a:ext>
            </a:extLst>
          </p:cNvPr>
          <p:cNvPicPr>
            <a:picLocks noChangeAspect="1"/>
          </p:cNvPicPr>
          <p:nvPr/>
        </p:nvPicPr>
        <p:blipFill>
          <a:blip r:embed="rId3"/>
          <a:stretch>
            <a:fillRect/>
          </a:stretch>
        </p:blipFill>
        <p:spPr>
          <a:xfrm>
            <a:off x="3888420" y="4237755"/>
            <a:ext cx="4468259" cy="1028383"/>
          </a:xfrm>
          <a:prstGeom prst="rect">
            <a:avLst/>
          </a:prstGeom>
        </p:spPr>
      </p:pic>
      <p:sp>
        <p:nvSpPr>
          <p:cNvPr id="9" name="TextBox 8">
            <a:extLst>
              <a:ext uri="{FF2B5EF4-FFF2-40B4-BE49-F238E27FC236}">
                <a16:creationId xmlns:a16="http://schemas.microsoft.com/office/drawing/2014/main" id="{2D0D1AD9-E4C7-495E-94E2-FCA6C8D9DFF8}"/>
              </a:ext>
            </a:extLst>
          </p:cNvPr>
          <p:cNvSpPr txBox="1"/>
          <p:nvPr/>
        </p:nvSpPr>
        <p:spPr>
          <a:xfrm>
            <a:off x="-1" y="0"/>
            <a:ext cx="8640763" cy="584775"/>
          </a:xfrm>
          <a:prstGeom prst="rect">
            <a:avLst/>
          </a:prstGeom>
          <a:solidFill>
            <a:schemeClr val="accent5">
              <a:lumMod val="75000"/>
            </a:schemeClr>
          </a:solidFill>
        </p:spPr>
        <p:txBody>
          <a:bodyPr wrap="square">
            <a:spAutoFit/>
          </a:bodyPr>
          <a:lstStyle/>
          <a:p>
            <a:pPr algn="ctr"/>
            <a:r>
              <a:rPr lang="en-GB" sz="3200" b="1" dirty="0">
                <a:solidFill>
                  <a:schemeClr val="bg1"/>
                </a:solidFill>
              </a:rPr>
              <a:t>V SEND | </a:t>
            </a:r>
            <a:r>
              <a:rPr lang="en-GB" sz="2800" b="1" dirty="0">
                <a:solidFill>
                  <a:schemeClr val="bg1"/>
                </a:solidFill>
              </a:rPr>
              <a:t>The importance of home confidence</a:t>
            </a:r>
          </a:p>
        </p:txBody>
      </p:sp>
    </p:spTree>
    <p:extLst>
      <p:ext uri="{BB962C8B-B14F-4D97-AF65-F5344CB8AC3E}">
        <p14:creationId xmlns:p14="http://schemas.microsoft.com/office/powerpoint/2010/main" val="2306379759"/>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lincolnshire.gov.uk\folderredir$\Desktop\carrie.forrester\Desktop\SEND\SEND Transformation\High Needs Strategy\growth-mindset-and-inclusion-english-graphic-1-scaled.jpg">
            <a:extLst>
              <a:ext uri="{FF2B5EF4-FFF2-40B4-BE49-F238E27FC236}">
                <a16:creationId xmlns:a16="http://schemas.microsoft.com/office/drawing/2014/main" id="{511C3C43-C88C-4323-A25A-78723FF99B67}"/>
              </a:ext>
            </a:extLst>
          </p:cNvPr>
          <p:cNvPicPr/>
          <p:nvPr/>
        </p:nvPicPr>
        <p:blipFill rotWithShape="1">
          <a:blip r:embed="rId2" cstate="print">
            <a:extLst>
              <a:ext uri="{28A0092B-C50C-407E-A947-70E740481C1C}">
                <a14:useLocalDpi xmlns:a14="http://schemas.microsoft.com/office/drawing/2010/main" val="0"/>
              </a:ext>
            </a:extLst>
          </a:blip>
          <a:srcRect l="1340" t="-3429" r="1674" b="3429"/>
          <a:stretch/>
        </p:blipFill>
        <p:spPr bwMode="auto">
          <a:xfrm>
            <a:off x="539501" y="1145219"/>
            <a:ext cx="7441523" cy="4634144"/>
          </a:xfrm>
          <a:prstGeom prst="rect">
            <a:avLst/>
          </a:prstGeom>
          <a:noFill/>
          <a:ln>
            <a:noFill/>
          </a:ln>
        </p:spPr>
      </p:pic>
      <p:sp>
        <p:nvSpPr>
          <p:cNvPr id="4" name="Text Placeholder 3">
            <a:extLst>
              <a:ext uri="{FF2B5EF4-FFF2-40B4-BE49-F238E27FC236}">
                <a16:creationId xmlns:a16="http://schemas.microsoft.com/office/drawing/2014/main" id="{74E84371-7264-4776-94DD-D232DBB28E86}"/>
              </a:ext>
            </a:extLst>
          </p:cNvPr>
          <p:cNvSpPr>
            <a:spLocks noGrp="1"/>
          </p:cNvSpPr>
          <p:nvPr>
            <p:ph type="body" sz="quarter" idx="12"/>
          </p:nvPr>
        </p:nvSpPr>
        <p:spPr>
          <a:xfrm>
            <a:off x="1" y="1"/>
            <a:ext cx="8640762" cy="1340527"/>
          </a:xfrm>
          <a:solidFill>
            <a:schemeClr val="accent5">
              <a:lumMod val="75000"/>
            </a:schemeClr>
          </a:solidFill>
        </p:spPr>
        <p:txBody>
          <a:bodyPr/>
          <a:lstStyle/>
          <a:p>
            <a:pPr algn="ctr"/>
            <a:r>
              <a:rPr lang="en-GB" dirty="0"/>
              <a:t>Final thoughts</a:t>
            </a:r>
          </a:p>
        </p:txBody>
      </p:sp>
      <p:sp>
        <p:nvSpPr>
          <p:cNvPr id="8" name="Rectangle 7">
            <a:extLst>
              <a:ext uri="{FF2B5EF4-FFF2-40B4-BE49-F238E27FC236}">
                <a16:creationId xmlns:a16="http://schemas.microsoft.com/office/drawing/2014/main" id="{69C6F31D-167A-4BD4-9489-2E2C2E1B86C8}"/>
              </a:ext>
            </a:extLst>
          </p:cNvPr>
          <p:cNvSpPr/>
          <p:nvPr/>
        </p:nvSpPr>
        <p:spPr>
          <a:xfrm>
            <a:off x="340030" y="1020128"/>
            <a:ext cx="8180721" cy="2651944"/>
          </a:xfrm>
          <a:prstGeom prst="rect">
            <a:avLst/>
          </a:prstGeom>
        </p:spPr>
        <p:txBody>
          <a:bodyPr wrap="square">
            <a:spAutoFit/>
          </a:bodyPr>
          <a:lstStyle/>
          <a:p>
            <a:endParaRPr lang="en-US" sz="1512" dirty="0">
              <a:solidFill>
                <a:schemeClr val="accent4"/>
              </a:solidFill>
            </a:endParaRPr>
          </a:p>
          <a:p>
            <a:endParaRPr lang="en-US" sz="1512" dirty="0">
              <a:solidFill>
                <a:schemeClr val="accent4"/>
              </a:solidFill>
            </a:endParaRPr>
          </a:p>
          <a:p>
            <a:r>
              <a:rPr lang="en-US" sz="1512" dirty="0">
                <a:solidFill>
                  <a:schemeClr val="accent4"/>
                </a:solidFill>
              </a:rPr>
              <a:t>.</a:t>
            </a:r>
          </a:p>
          <a:p>
            <a:endParaRPr lang="en-US" sz="1512" dirty="0">
              <a:solidFill>
                <a:schemeClr val="accent4"/>
              </a:solidFill>
            </a:endParaRPr>
          </a:p>
          <a:p>
            <a:endParaRPr lang="en-US" sz="1512" dirty="0">
              <a:solidFill>
                <a:schemeClr val="accent4"/>
              </a:solidFill>
            </a:endParaRPr>
          </a:p>
          <a:p>
            <a:endParaRPr lang="en-US" sz="1512" dirty="0">
              <a:solidFill>
                <a:schemeClr val="accent4"/>
              </a:solidFill>
            </a:endParaRPr>
          </a:p>
          <a:p>
            <a:endParaRPr lang="en-US" sz="1512" dirty="0">
              <a:solidFill>
                <a:schemeClr val="accent4"/>
              </a:solidFill>
            </a:endParaRPr>
          </a:p>
          <a:p>
            <a:endParaRPr lang="en-US" sz="1512" dirty="0">
              <a:solidFill>
                <a:schemeClr val="accent4"/>
              </a:solidFill>
            </a:endParaRPr>
          </a:p>
          <a:p>
            <a:endParaRPr lang="en-US" sz="1512" dirty="0">
              <a:solidFill>
                <a:schemeClr val="accent4"/>
              </a:solidFill>
            </a:endParaRPr>
          </a:p>
          <a:p>
            <a:endParaRPr lang="en-US" sz="1512" dirty="0">
              <a:solidFill>
                <a:schemeClr val="accent4"/>
              </a:solidFill>
            </a:endParaRPr>
          </a:p>
          <a:p>
            <a:endParaRPr lang="en-US" sz="1512" dirty="0">
              <a:solidFill>
                <a:schemeClr val="accent4"/>
              </a:solidFill>
            </a:endParaRPr>
          </a:p>
        </p:txBody>
      </p:sp>
    </p:spTree>
    <p:extLst>
      <p:ext uri="{BB962C8B-B14F-4D97-AF65-F5344CB8AC3E}">
        <p14:creationId xmlns:p14="http://schemas.microsoft.com/office/powerpoint/2010/main" val="3906679108"/>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061CB939-1A0E-4A04-9189-E55C6C04A871}"/>
              </a:ext>
            </a:extLst>
          </p:cNvPr>
          <p:cNvPicPr>
            <a:picLocks noChangeAspect="1"/>
          </p:cNvPicPr>
          <p:nvPr/>
        </p:nvPicPr>
        <p:blipFill>
          <a:blip r:embed="rId2"/>
          <a:stretch>
            <a:fillRect/>
          </a:stretch>
        </p:blipFill>
        <p:spPr>
          <a:xfrm>
            <a:off x="1304317" y="0"/>
            <a:ext cx="6032128" cy="6483350"/>
          </a:xfrm>
          <a:prstGeom prst="rect">
            <a:avLst/>
          </a:prstGeom>
        </p:spPr>
      </p:pic>
    </p:spTree>
    <p:extLst>
      <p:ext uri="{BB962C8B-B14F-4D97-AF65-F5344CB8AC3E}">
        <p14:creationId xmlns:p14="http://schemas.microsoft.com/office/powerpoint/2010/main" val="77899949"/>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3"/>
          <a:srcRect l="1735" r="2501" b="11565"/>
          <a:stretch/>
        </p:blipFill>
        <p:spPr>
          <a:xfrm>
            <a:off x="304800" y="284343"/>
            <a:ext cx="3129280" cy="1849257"/>
          </a:xfrm>
          <a:prstGeom prst="rect">
            <a:avLst/>
          </a:prstGeom>
        </p:spPr>
      </p:pic>
      <p:sp>
        <p:nvSpPr>
          <p:cNvPr id="2" name="TextBox 1"/>
          <p:cNvSpPr txBox="1"/>
          <p:nvPr/>
        </p:nvSpPr>
        <p:spPr>
          <a:xfrm>
            <a:off x="304800" y="1208971"/>
            <a:ext cx="7848600" cy="4739759"/>
          </a:xfrm>
          <a:prstGeom prst="rect">
            <a:avLst/>
          </a:prstGeom>
          <a:noFill/>
        </p:spPr>
        <p:txBody>
          <a:bodyPr wrap="square" rtlCol="0">
            <a:spAutoFit/>
          </a:bodyPr>
          <a:lstStyle/>
          <a:p>
            <a:pPr algn="r"/>
            <a:endParaRPr lang="en-GB" sz="5400" b="1" dirty="0">
              <a:solidFill>
                <a:schemeClr val="bg1"/>
              </a:solidFill>
            </a:endParaRPr>
          </a:p>
          <a:p>
            <a:pPr algn="r"/>
            <a:endParaRPr lang="en-GB" sz="5400" b="1" dirty="0">
              <a:solidFill>
                <a:schemeClr val="bg1"/>
              </a:solidFill>
            </a:endParaRPr>
          </a:p>
          <a:p>
            <a:pPr algn="r"/>
            <a:r>
              <a:rPr lang="en-GB" sz="6600" b="1" dirty="0">
                <a:solidFill>
                  <a:schemeClr val="bg1"/>
                </a:solidFill>
                <a:latin typeface="Abadi Extra Light" panose="020B0604020202020204" pitchFamily="34" charset="0"/>
              </a:rPr>
              <a:t>Kirklees MST </a:t>
            </a:r>
          </a:p>
          <a:p>
            <a:pPr algn="r"/>
            <a:endParaRPr lang="en-GB" sz="3200" b="1" dirty="0">
              <a:solidFill>
                <a:schemeClr val="bg1"/>
              </a:solidFill>
            </a:endParaRPr>
          </a:p>
          <a:p>
            <a:pPr algn="r"/>
            <a:endParaRPr lang="en-GB" sz="3200" b="1" dirty="0">
              <a:solidFill>
                <a:schemeClr val="bg1"/>
              </a:solidFill>
            </a:endParaRPr>
          </a:p>
          <a:p>
            <a:pPr algn="r"/>
            <a:endParaRPr lang="en-GB" sz="3200" b="1" dirty="0">
              <a:solidFill>
                <a:schemeClr val="bg1"/>
              </a:solidFill>
            </a:endParaRPr>
          </a:p>
          <a:p>
            <a:pPr algn="r"/>
            <a:endParaRPr lang="en-GB" sz="3200" b="1" dirty="0">
              <a:solidFill>
                <a:schemeClr val="bg1"/>
              </a:solidFill>
            </a:endParaRPr>
          </a:p>
        </p:txBody>
      </p:sp>
      <p:pic>
        <p:nvPicPr>
          <p:cNvPr id="5" name="Picture 4" descr="Logo&#10;&#10;Description automatically generated">
            <a:extLst>
              <a:ext uri="{FF2B5EF4-FFF2-40B4-BE49-F238E27FC236}">
                <a16:creationId xmlns:a16="http://schemas.microsoft.com/office/drawing/2014/main" id="{49E05008-3EEB-4544-BCD6-735CC2F0501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49778" y="719286"/>
            <a:ext cx="2439324" cy="1639388"/>
          </a:xfrm>
          <a:prstGeom prst="rect">
            <a:avLst/>
          </a:prstGeom>
        </p:spPr>
      </p:pic>
    </p:spTree>
    <p:extLst>
      <p:ext uri="{BB962C8B-B14F-4D97-AF65-F5344CB8AC3E}">
        <p14:creationId xmlns:p14="http://schemas.microsoft.com/office/powerpoint/2010/main" val="1117830749"/>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7B727C-A3BF-47DD-93FE-2FB9702AF1E7}"/>
              </a:ext>
            </a:extLst>
          </p:cNvPr>
          <p:cNvSpPr>
            <a:spLocks noGrp="1"/>
          </p:cNvSpPr>
          <p:nvPr>
            <p:ph type="ctrTitle"/>
          </p:nvPr>
        </p:nvSpPr>
        <p:spPr>
          <a:xfrm>
            <a:off x="171450" y="489856"/>
            <a:ext cx="8267699" cy="1504043"/>
          </a:xfrm>
        </p:spPr>
        <p:txBody>
          <a:bodyPr/>
          <a:lstStyle/>
          <a:p>
            <a:r>
              <a:rPr lang="en-GB" sz="4400" b="1" dirty="0">
                <a:solidFill>
                  <a:schemeClr val="accent5">
                    <a:lumMod val="75000"/>
                  </a:schemeClr>
                </a:solidFill>
                <a:latin typeface="Abadi Extra Light" panose="020B0204020104020204" pitchFamily="34" charset="0"/>
              </a:rPr>
              <a:t>What is Multisystemic Therapy (MST)?</a:t>
            </a:r>
          </a:p>
        </p:txBody>
      </p:sp>
      <p:sp>
        <p:nvSpPr>
          <p:cNvPr id="4" name="Subtitle 3"/>
          <p:cNvSpPr>
            <a:spLocks noGrp="1"/>
          </p:cNvSpPr>
          <p:nvPr>
            <p:ph type="subTitle" idx="1"/>
          </p:nvPr>
        </p:nvSpPr>
        <p:spPr>
          <a:xfrm>
            <a:off x="424833" y="2235201"/>
            <a:ext cx="8029397" cy="3758294"/>
          </a:xfrm>
        </p:spPr>
        <p:txBody>
          <a:bodyPr/>
          <a:lstStyle/>
          <a:p>
            <a:pPr marL="342900" indent="-342900" algn="just">
              <a:lnSpc>
                <a:spcPct val="90000"/>
              </a:lnSpc>
              <a:buFont typeface="Arial" panose="020B0604020202020204" pitchFamily="34" charset="0"/>
              <a:buChar char="•"/>
              <a:defRPr/>
            </a:pPr>
            <a:r>
              <a:rPr lang="en-US" sz="2400" dirty="0">
                <a:solidFill>
                  <a:schemeClr val="bg1">
                    <a:lumMod val="50000"/>
                  </a:schemeClr>
                </a:solidFill>
                <a:latin typeface="Abadi Extra Light" panose="020B0204020104020204" pitchFamily="34" charset="0"/>
              </a:rPr>
              <a:t>Community-based and family-driven treatment </a:t>
            </a:r>
          </a:p>
          <a:p>
            <a:pPr algn="just">
              <a:lnSpc>
                <a:spcPct val="90000"/>
              </a:lnSpc>
              <a:defRPr/>
            </a:pPr>
            <a:endParaRPr lang="en-US" sz="2400" dirty="0">
              <a:solidFill>
                <a:schemeClr val="bg1">
                  <a:lumMod val="50000"/>
                </a:schemeClr>
              </a:solidFill>
              <a:latin typeface="Abadi Extra Light" panose="020B0204020104020204" pitchFamily="34" charset="0"/>
            </a:endParaRPr>
          </a:p>
          <a:p>
            <a:pPr marL="342900" indent="-342900" algn="just">
              <a:lnSpc>
                <a:spcPct val="90000"/>
              </a:lnSpc>
              <a:buFont typeface="Arial" panose="020B0604020202020204" pitchFamily="34" charset="0"/>
              <a:buChar char="•"/>
              <a:defRPr/>
            </a:pPr>
            <a:r>
              <a:rPr lang="en-US" sz="2400" dirty="0">
                <a:solidFill>
                  <a:schemeClr val="bg1">
                    <a:lumMod val="50000"/>
                  </a:schemeClr>
                </a:solidFill>
                <a:latin typeface="Abadi Extra Light" panose="020B0204020104020204" pitchFamily="34" charset="0"/>
              </a:rPr>
              <a:t>Focus is on </a:t>
            </a:r>
            <a:r>
              <a:rPr lang="en-US" altLang="ja-JP" sz="2400" dirty="0">
                <a:solidFill>
                  <a:schemeClr val="bg1">
                    <a:lumMod val="50000"/>
                  </a:schemeClr>
                </a:solidFill>
                <a:latin typeface="Abadi Extra Light" panose="020B0204020104020204" pitchFamily="34" charset="0"/>
              </a:rPr>
              <a:t>empowering</a:t>
            </a:r>
            <a:r>
              <a:rPr lang="ja-JP" altLang="en-US" sz="2400" dirty="0">
                <a:solidFill>
                  <a:schemeClr val="bg1">
                    <a:lumMod val="50000"/>
                  </a:schemeClr>
                </a:solidFill>
                <a:latin typeface="Abadi Extra Light" panose="020B0204020104020204" pitchFamily="34" charset="0"/>
                <a:ea typeface="MS Mincho" pitchFamily="49" charset="-128"/>
              </a:rPr>
              <a:t> </a:t>
            </a:r>
            <a:r>
              <a:rPr lang="en-US" altLang="ja-JP" sz="2400" dirty="0">
                <a:solidFill>
                  <a:schemeClr val="bg1">
                    <a:lumMod val="50000"/>
                  </a:schemeClr>
                </a:solidFill>
                <a:latin typeface="Abadi Extra Light" panose="020B0204020104020204" pitchFamily="34" charset="0"/>
              </a:rPr>
              <a:t>parents and carers to solve current and future problems</a:t>
            </a:r>
          </a:p>
          <a:p>
            <a:pPr algn="just">
              <a:lnSpc>
                <a:spcPct val="90000"/>
              </a:lnSpc>
              <a:defRPr/>
            </a:pPr>
            <a:endParaRPr lang="en-US" altLang="ja-JP" sz="2400" dirty="0">
              <a:solidFill>
                <a:schemeClr val="bg1">
                  <a:lumMod val="50000"/>
                </a:schemeClr>
              </a:solidFill>
              <a:latin typeface="Abadi Extra Light" panose="020B0204020104020204" pitchFamily="34" charset="0"/>
            </a:endParaRPr>
          </a:p>
          <a:p>
            <a:pPr marL="342900" indent="-342900" algn="just">
              <a:lnSpc>
                <a:spcPct val="90000"/>
              </a:lnSpc>
              <a:buFont typeface="Arial" panose="020B0604020202020204" pitchFamily="34" charset="0"/>
              <a:buChar char="•"/>
              <a:defRPr/>
            </a:pPr>
            <a:r>
              <a:rPr lang="en-US" altLang="ja-JP" sz="2400" dirty="0">
                <a:solidFill>
                  <a:schemeClr val="bg1">
                    <a:lumMod val="50000"/>
                  </a:schemeClr>
                </a:solidFill>
                <a:latin typeface="Abadi Extra Light" panose="020B0204020104020204" pitchFamily="34" charset="0"/>
              </a:rPr>
              <a:t>We focus on school attendance and achievement in our outcomes</a:t>
            </a:r>
          </a:p>
          <a:p>
            <a:pPr algn="l"/>
            <a:endParaRPr lang="en-GB" sz="2400" dirty="0"/>
          </a:p>
          <a:p>
            <a:pPr marL="285750" indent="-285750" algn="l">
              <a:buFont typeface="Arial" panose="020B0604020202020204" pitchFamily="34" charset="0"/>
              <a:buChar char="•"/>
            </a:pPr>
            <a:endParaRPr lang="en-GB" sz="2400" dirty="0"/>
          </a:p>
          <a:p>
            <a:pPr marL="285750" indent="-285750" algn="l">
              <a:buFont typeface="Arial" panose="020B0604020202020204" pitchFamily="34" charset="0"/>
              <a:buChar char="•"/>
            </a:pPr>
            <a:endParaRPr lang="en-GB" sz="2400" dirty="0"/>
          </a:p>
          <a:p>
            <a:pPr marL="285750" indent="-285750" algn="l">
              <a:buFont typeface="Arial" panose="020B0604020202020204" pitchFamily="34" charset="0"/>
              <a:buChar char="•"/>
            </a:pPr>
            <a:endParaRPr lang="en-GB" sz="1800" dirty="0"/>
          </a:p>
          <a:p>
            <a:pPr algn="l"/>
            <a:endParaRPr lang="en-GB" sz="1200" dirty="0"/>
          </a:p>
          <a:p>
            <a:pPr algn="l"/>
            <a:endParaRPr lang="en-GB" sz="1200" dirty="0"/>
          </a:p>
          <a:p>
            <a:pPr algn="l"/>
            <a:endParaRPr lang="en-GB" sz="1600" dirty="0"/>
          </a:p>
        </p:txBody>
      </p:sp>
      <p:pic>
        <p:nvPicPr>
          <p:cNvPr id="3" name="Picture 2"/>
          <p:cNvPicPr>
            <a:picLocks noChangeAspect="1"/>
          </p:cNvPicPr>
          <p:nvPr/>
        </p:nvPicPr>
        <p:blipFill rotWithShape="1">
          <a:blip r:embed="rId3"/>
          <a:srcRect t="11096" r="1299"/>
          <a:stretch/>
        </p:blipFill>
        <p:spPr>
          <a:xfrm>
            <a:off x="0" y="5727065"/>
            <a:ext cx="1544320" cy="814070"/>
          </a:xfrm>
          <a:prstGeom prst="rect">
            <a:avLst/>
          </a:prstGeom>
        </p:spPr>
      </p:pic>
    </p:spTree>
    <p:extLst>
      <p:ext uri="{BB962C8B-B14F-4D97-AF65-F5344CB8AC3E}">
        <p14:creationId xmlns:p14="http://schemas.microsoft.com/office/powerpoint/2010/main" val="587187356"/>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A66805-9AA8-4A74-933A-9F237EC55DD2}"/>
              </a:ext>
            </a:extLst>
          </p:cNvPr>
          <p:cNvSpPr>
            <a:spLocks noGrp="1"/>
          </p:cNvSpPr>
          <p:nvPr>
            <p:ph type="ctrTitle"/>
          </p:nvPr>
        </p:nvSpPr>
        <p:spPr>
          <a:xfrm>
            <a:off x="648057" y="622309"/>
            <a:ext cx="7344649" cy="880814"/>
          </a:xfrm>
        </p:spPr>
        <p:txBody>
          <a:bodyPr/>
          <a:lstStyle/>
          <a:p>
            <a:r>
              <a:rPr lang="en-GB" sz="4400" b="1" dirty="0">
                <a:solidFill>
                  <a:srgbClr val="128EA8"/>
                </a:solidFill>
                <a:latin typeface="Abadi Extra Light" panose="020B0204020104020204" pitchFamily="34" charset="0"/>
              </a:rPr>
              <a:t>What is MST?</a:t>
            </a:r>
          </a:p>
        </p:txBody>
      </p:sp>
      <p:sp>
        <p:nvSpPr>
          <p:cNvPr id="3" name="Subtitle 2">
            <a:extLst>
              <a:ext uri="{FF2B5EF4-FFF2-40B4-BE49-F238E27FC236}">
                <a16:creationId xmlns:a16="http://schemas.microsoft.com/office/drawing/2014/main" id="{360143A7-23AB-42C2-A4B0-E63565B94CE6}"/>
              </a:ext>
            </a:extLst>
          </p:cNvPr>
          <p:cNvSpPr>
            <a:spLocks noGrp="1"/>
          </p:cNvSpPr>
          <p:nvPr>
            <p:ph type="subTitle" idx="1"/>
          </p:nvPr>
        </p:nvSpPr>
        <p:spPr>
          <a:xfrm>
            <a:off x="425884" y="1678487"/>
            <a:ext cx="7866345" cy="3820439"/>
          </a:xfrm>
        </p:spPr>
        <p:txBody>
          <a:bodyPr/>
          <a:lstStyle/>
          <a:p>
            <a:pPr algn="l">
              <a:lnSpc>
                <a:spcPct val="80000"/>
              </a:lnSpc>
              <a:spcBef>
                <a:spcPct val="0"/>
              </a:spcBef>
              <a:buFont typeface="Arial" panose="020B0604020202020204" pitchFamily="34" charset="0"/>
              <a:buChar char="•"/>
            </a:pPr>
            <a:r>
              <a:rPr lang="en-US" altLang="en-US" sz="2400" dirty="0">
                <a:latin typeface="Abadi Extra Light" panose="020B0204020104020204" pitchFamily="34" charset="0"/>
              </a:rPr>
              <a:t> </a:t>
            </a:r>
            <a:r>
              <a:rPr lang="en-US" altLang="en-US" sz="2400" dirty="0">
                <a:solidFill>
                  <a:schemeClr val="bg1">
                    <a:lumMod val="50000"/>
                  </a:schemeClr>
                </a:solidFill>
                <a:latin typeface="Abadi Extra Light" panose="020B0204020104020204" pitchFamily="34" charset="0"/>
              </a:rPr>
              <a:t>MST has a strong track record of client engagement, retention and satisfaction</a:t>
            </a:r>
          </a:p>
          <a:p>
            <a:pPr algn="l">
              <a:lnSpc>
                <a:spcPct val="80000"/>
              </a:lnSpc>
              <a:spcBef>
                <a:spcPct val="0"/>
              </a:spcBef>
            </a:pPr>
            <a:endParaRPr lang="en-US" altLang="en-US" sz="2400" dirty="0">
              <a:solidFill>
                <a:schemeClr val="bg1">
                  <a:lumMod val="50000"/>
                </a:schemeClr>
              </a:solidFill>
              <a:latin typeface="Abadi Extra Light" panose="020B0204020104020204" pitchFamily="34" charset="0"/>
            </a:endParaRPr>
          </a:p>
          <a:p>
            <a:pPr algn="l">
              <a:lnSpc>
                <a:spcPct val="80000"/>
              </a:lnSpc>
              <a:spcBef>
                <a:spcPct val="0"/>
              </a:spcBef>
              <a:buFont typeface="Arial" panose="020B0604020202020204" pitchFamily="34" charset="0"/>
              <a:buChar char="•"/>
            </a:pPr>
            <a:r>
              <a:rPr lang="en-GB" altLang="en-US" sz="2400" dirty="0">
                <a:solidFill>
                  <a:schemeClr val="bg1">
                    <a:lumMod val="50000"/>
                  </a:schemeClr>
                </a:solidFill>
                <a:latin typeface="Abadi Extra Light" panose="020B0204020104020204" pitchFamily="34" charset="0"/>
              </a:rPr>
              <a:t> MST therapists work in close partnership with the young person's family, school and community </a:t>
            </a:r>
          </a:p>
          <a:p>
            <a:pPr algn="l">
              <a:lnSpc>
                <a:spcPct val="80000"/>
              </a:lnSpc>
              <a:spcBef>
                <a:spcPct val="0"/>
              </a:spcBef>
            </a:pPr>
            <a:endParaRPr lang="en-GB" altLang="en-US" sz="2400" dirty="0">
              <a:solidFill>
                <a:schemeClr val="bg1">
                  <a:lumMod val="50000"/>
                </a:schemeClr>
              </a:solidFill>
              <a:latin typeface="Abadi Extra Light" panose="020B0204020104020204" pitchFamily="34" charset="0"/>
            </a:endParaRPr>
          </a:p>
          <a:p>
            <a:pPr algn="l">
              <a:lnSpc>
                <a:spcPct val="80000"/>
              </a:lnSpc>
              <a:spcBef>
                <a:spcPct val="0"/>
              </a:spcBef>
              <a:buFont typeface="Arial" panose="020B0604020202020204" pitchFamily="34" charset="0"/>
              <a:buChar char="•"/>
            </a:pPr>
            <a:r>
              <a:rPr lang="en-GB" altLang="en-US" sz="2400" dirty="0">
                <a:solidFill>
                  <a:schemeClr val="bg1">
                    <a:lumMod val="50000"/>
                  </a:schemeClr>
                </a:solidFill>
                <a:latin typeface="Abadi Extra Light" panose="020B0204020104020204" pitchFamily="34" charset="0"/>
              </a:rPr>
              <a:t> MST is delivered over a period of 3-6 months </a:t>
            </a:r>
          </a:p>
          <a:p>
            <a:pPr algn="l">
              <a:lnSpc>
                <a:spcPct val="80000"/>
              </a:lnSpc>
              <a:spcBef>
                <a:spcPct val="0"/>
              </a:spcBef>
            </a:pPr>
            <a:endParaRPr lang="en-GB" altLang="en-US" sz="2400" dirty="0">
              <a:solidFill>
                <a:schemeClr val="bg1">
                  <a:lumMod val="50000"/>
                </a:schemeClr>
              </a:solidFill>
              <a:latin typeface="Abadi Extra Light" panose="020B0204020104020204" pitchFamily="34" charset="0"/>
            </a:endParaRPr>
          </a:p>
          <a:p>
            <a:pPr algn="l">
              <a:lnSpc>
                <a:spcPct val="80000"/>
              </a:lnSpc>
              <a:spcBef>
                <a:spcPct val="0"/>
              </a:spcBef>
              <a:buFont typeface="Arial" panose="020B0604020202020204" pitchFamily="34" charset="0"/>
              <a:buChar char="•"/>
            </a:pPr>
            <a:r>
              <a:rPr lang="en-GB" altLang="en-US" sz="2400" dirty="0">
                <a:solidFill>
                  <a:schemeClr val="bg1">
                    <a:lumMod val="50000"/>
                  </a:schemeClr>
                </a:solidFill>
                <a:latin typeface="Abadi Extra Light" panose="020B0204020104020204" pitchFamily="34" charset="0"/>
              </a:rPr>
              <a:t> Therapists have low case loads in order to provide families with an intensive programme of intervention</a:t>
            </a:r>
          </a:p>
          <a:p>
            <a:pPr algn="l">
              <a:lnSpc>
                <a:spcPct val="80000"/>
              </a:lnSpc>
              <a:spcBef>
                <a:spcPct val="0"/>
              </a:spcBef>
            </a:pPr>
            <a:endParaRPr lang="en-GB" altLang="en-US" sz="2400" dirty="0">
              <a:solidFill>
                <a:schemeClr val="bg1">
                  <a:lumMod val="50000"/>
                </a:schemeClr>
              </a:solidFill>
              <a:latin typeface="Abadi Extra Light" panose="020B0204020104020204" pitchFamily="34" charset="0"/>
            </a:endParaRPr>
          </a:p>
          <a:p>
            <a:pPr algn="l">
              <a:lnSpc>
                <a:spcPct val="80000"/>
              </a:lnSpc>
              <a:spcBef>
                <a:spcPct val="0"/>
              </a:spcBef>
              <a:buFont typeface="Arial" panose="020B0604020202020204" pitchFamily="34" charset="0"/>
              <a:buChar char="•"/>
            </a:pPr>
            <a:r>
              <a:rPr lang="en-GB" altLang="en-US" sz="2400" dirty="0">
                <a:solidFill>
                  <a:schemeClr val="bg1">
                    <a:lumMod val="50000"/>
                  </a:schemeClr>
                </a:solidFill>
                <a:latin typeface="Abadi Extra Light" panose="020B0204020104020204" pitchFamily="34" charset="0"/>
              </a:rPr>
              <a:t> Provide 24/7 on call</a:t>
            </a:r>
          </a:p>
          <a:p>
            <a:endParaRPr lang="en-GB" dirty="0"/>
          </a:p>
        </p:txBody>
      </p:sp>
    </p:spTree>
    <p:extLst>
      <p:ext uri="{BB962C8B-B14F-4D97-AF65-F5344CB8AC3E}">
        <p14:creationId xmlns:p14="http://schemas.microsoft.com/office/powerpoint/2010/main" val="2802113517"/>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784103-4B02-434D-8BBA-A02C02D0584F}"/>
              </a:ext>
            </a:extLst>
          </p:cNvPr>
          <p:cNvSpPr>
            <a:spLocks noGrp="1"/>
          </p:cNvSpPr>
          <p:nvPr>
            <p:ph type="ctrTitle"/>
          </p:nvPr>
        </p:nvSpPr>
        <p:spPr>
          <a:xfrm>
            <a:off x="648057" y="400636"/>
            <a:ext cx="7344649" cy="905866"/>
          </a:xfrm>
        </p:spPr>
        <p:txBody>
          <a:bodyPr/>
          <a:lstStyle/>
          <a:p>
            <a:r>
              <a:rPr lang="en-GB" sz="4400" b="1" dirty="0">
                <a:solidFill>
                  <a:srgbClr val="128EA8"/>
                </a:solidFill>
                <a:latin typeface="Abadi Extra Light" panose="020B0204020104020204" pitchFamily="34" charset="0"/>
              </a:rPr>
              <a:t>MST Kirklees</a:t>
            </a:r>
          </a:p>
        </p:txBody>
      </p:sp>
      <p:sp>
        <p:nvSpPr>
          <p:cNvPr id="3" name="Subtitle 2">
            <a:extLst>
              <a:ext uri="{FF2B5EF4-FFF2-40B4-BE49-F238E27FC236}">
                <a16:creationId xmlns:a16="http://schemas.microsoft.com/office/drawing/2014/main" id="{59ADB6EA-D9CB-4863-95B3-B1123F1AF10A}"/>
              </a:ext>
            </a:extLst>
          </p:cNvPr>
          <p:cNvSpPr>
            <a:spLocks noGrp="1"/>
          </p:cNvSpPr>
          <p:nvPr>
            <p:ph type="subTitle" idx="1"/>
          </p:nvPr>
        </p:nvSpPr>
        <p:spPr>
          <a:xfrm>
            <a:off x="526093" y="1698171"/>
            <a:ext cx="7954027" cy="2362200"/>
          </a:xfrm>
        </p:spPr>
        <p:txBody>
          <a:bodyPr/>
          <a:lstStyle/>
          <a:p>
            <a:pPr marL="457200" indent="-457200" algn="l">
              <a:buFont typeface="Arial" panose="020B0604020202020204" pitchFamily="34" charset="0"/>
              <a:buChar char="•"/>
            </a:pPr>
            <a:r>
              <a:rPr lang="en-GB" sz="2400" dirty="0">
                <a:solidFill>
                  <a:schemeClr val="bg1">
                    <a:lumMod val="50000"/>
                  </a:schemeClr>
                </a:solidFill>
                <a:latin typeface="Abadi Extra Light" panose="020B0204020104020204" pitchFamily="34" charset="0"/>
              </a:rPr>
              <a:t>Existing Kirklees teams: </a:t>
            </a:r>
          </a:p>
          <a:p>
            <a:pPr algn="l"/>
            <a:r>
              <a:rPr lang="en-GB" sz="2400" dirty="0">
                <a:solidFill>
                  <a:schemeClr val="bg1">
                    <a:lumMod val="50000"/>
                  </a:schemeClr>
                </a:solidFill>
                <a:latin typeface="Abadi Extra Light" panose="020B0204020104020204" pitchFamily="34" charset="0"/>
              </a:rPr>
              <a:t>	 MST</a:t>
            </a:r>
          </a:p>
          <a:p>
            <a:pPr algn="l"/>
            <a:r>
              <a:rPr lang="en-GB" sz="2400" dirty="0">
                <a:solidFill>
                  <a:schemeClr val="bg1">
                    <a:lumMod val="50000"/>
                  </a:schemeClr>
                </a:solidFill>
                <a:latin typeface="Abadi Extra Light" panose="020B0204020104020204" pitchFamily="34" charset="0"/>
              </a:rPr>
              <a:t>	 MST-E (Exploitation) </a:t>
            </a:r>
          </a:p>
          <a:p>
            <a:pPr algn="l"/>
            <a:r>
              <a:rPr lang="en-GB" sz="2400" dirty="0">
                <a:solidFill>
                  <a:schemeClr val="bg1">
                    <a:lumMod val="50000"/>
                  </a:schemeClr>
                </a:solidFill>
                <a:latin typeface="Abadi Extra Light" panose="020B0204020104020204" pitchFamily="34" charset="0"/>
              </a:rPr>
              <a:t>	 MST-FIT (Family Integrated Transitions) </a:t>
            </a:r>
          </a:p>
          <a:p>
            <a:pPr marL="457200" indent="-457200" algn="l">
              <a:buFont typeface="Arial" panose="020B0604020202020204" pitchFamily="34" charset="0"/>
              <a:buChar char="•"/>
            </a:pPr>
            <a:endParaRPr lang="en-GB" sz="3200" dirty="0"/>
          </a:p>
          <a:p>
            <a:endParaRPr lang="en-GB" dirty="0"/>
          </a:p>
        </p:txBody>
      </p:sp>
      <p:pic>
        <p:nvPicPr>
          <p:cNvPr id="4" name="Picture 3" descr="Logo&#10;&#10;Description automatically generated">
            <a:extLst>
              <a:ext uri="{FF2B5EF4-FFF2-40B4-BE49-F238E27FC236}">
                <a16:creationId xmlns:a16="http://schemas.microsoft.com/office/drawing/2014/main" id="{72AE057A-10CD-4987-A6B2-F2F8D0026FD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5495" y="3863987"/>
            <a:ext cx="2205599" cy="1176106"/>
          </a:xfrm>
          <a:prstGeom prst="rect">
            <a:avLst/>
          </a:prstGeom>
        </p:spPr>
      </p:pic>
      <p:pic>
        <p:nvPicPr>
          <p:cNvPr id="5" name="Picture 4">
            <a:extLst>
              <a:ext uri="{FF2B5EF4-FFF2-40B4-BE49-F238E27FC236}">
                <a16:creationId xmlns:a16="http://schemas.microsoft.com/office/drawing/2014/main" id="{E47FC5F3-4216-4AF6-BCD1-5266A551B140}"/>
              </a:ext>
            </a:extLst>
          </p:cNvPr>
          <p:cNvPicPr>
            <a:picLocks noChangeAspect="1"/>
          </p:cNvPicPr>
          <p:nvPr/>
        </p:nvPicPr>
        <p:blipFill>
          <a:blip r:embed="rId4"/>
          <a:stretch>
            <a:fillRect/>
          </a:stretch>
        </p:blipFill>
        <p:spPr>
          <a:xfrm>
            <a:off x="3202281" y="3863987"/>
            <a:ext cx="2047674" cy="1176106"/>
          </a:xfrm>
          <a:prstGeom prst="rect">
            <a:avLst/>
          </a:prstGeom>
        </p:spPr>
      </p:pic>
      <p:pic>
        <p:nvPicPr>
          <p:cNvPr id="6" name="Picture 5">
            <a:extLst>
              <a:ext uri="{FF2B5EF4-FFF2-40B4-BE49-F238E27FC236}">
                <a16:creationId xmlns:a16="http://schemas.microsoft.com/office/drawing/2014/main" id="{997513B6-1388-4A05-8403-69698D641EC2}"/>
              </a:ext>
            </a:extLst>
          </p:cNvPr>
          <p:cNvPicPr>
            <a:picLocks noChangeAspect="1"/>
          </p:cNvPicPr>
          <p:nvPr/>
        </p:nvPicPr>
        <p:blipFill>
          <a:blip r:embed="rId5"/>
          <a:stretch>
            <a:fillRect/>
          </a:stretch>
        </p:blipFill>
        <p:spPr>
          <a:xfrm>
            <a:off x="5399178" y="3863987"/>
            <a:ext cx="2593528" cy="1176106"/>
          </a:xfrm>
          <a:prstGeom prst="rect">
            <a:avLst/>
          </a:prstGeom>
        </p:spPr>
      </p:pic>
    </p:spTree>
    <p:extLst>
      <p:ext uri="{BB962C8B-B14F-4D97-AF65-F5344CB8AC3E}">
        <p14:creationId xmlns:p14="http://schemas.microsoft.com/office/powerpoint/2010/main" val="401907901"/>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493D7C-6B46-4853-BA2D-D78F6D130DC7}"/>
              </a:ext>
            </a:extLst>
          </p:cNvPr>
          <p:cNvSpPr>
            <a:spLocks noGrp="1"/>
          </p:cNvSpPr>
          <p:nvPr>
            <p:ph type="ctrTitle"/>
          </p:nvPr>
        </p:nvSpPr>
        <p:spPr>
          <a:xfrm>
            <a:off x="648057" y="393701"/>
            <a:ext cx="7344649" cy="774700"/>
          </a:xfrm>
        </p:spPr>
        <p:txBody>
          <a:bodyPr/>
          <a:lstStyle/>
          <a:p>
            <a:r>
              <a:rPr lang="en-GB" sz="4400" b="1" dirty="0">
                <a:solidFill>
                  <a:schemeClr val="accent5">
                    <a:lumMod val="75000"/>
                  </a:schemeClr>
                </a:solidFill>
                <a:latin typeface="Abadi Extra Light" panose="020B0204020104020204" pitchFamily="34" charset="0"/>
              </a:rPr>
              <a:t>MST SEND</a:t>
            </a:r>
          </a:p>
        </p:txBody>
      </p:sp>
      <p:sp>
        <p:nvSpPr>
          <p:cNvPr id="3" name="Subtitle 2">
            <a:extLst>
              <a:ext uri="{FF2B5EF4-FFF2-40B4-BE49-F238E27FC236}">
                <a16:creationId xmlns:a16="http://schemas.microsoft.com/office/drawing/2014/main" id="{33886B70-58BB-4637-8F20-DCF17A4F07F0}"/>
              </a:ext>
            </a:extLst>
          </p:cNvPr>
          <p:cNvSpPr>
            <a:spLocks noGrp="1"/>
          </p:cNvSpPr>
          <p:nvPr>
            <p:ph type="subTitle" idx="1"/>
          </p:nvPr>
        </p:nvSpPr>
        <p:spPr>
          <a:xfrm>
            <a:off x="317501" y="1663701"/>
            <a:ext cx="8089900" cy="3931556"/>
          </a:xfrm>
        </p:spPr>
        <p:txBody>
          <a:bodyPr/>
          <a:lstStyle/>
          <a:p>
            <a:pPr marL="457200" indent="-457200" algn="l">
              <a:buFont typeface="Arial" panose="020B0604020202020204" pitchFamily="34" charset="0"/>
              <a:buChar char="•"/>
            </a:pPr>
            <a:r>
              <a:rPr lang="en-GB" sz="2400" dirty="0">
                <a:latin typeface="Abadi Extra Light" panose="020B0204020104020204" pitchFamily="34" charset="0"/>
              </a:rPr>
              <a:t>Access to reports on Gateway e.g. EHCP, Educational Psychologist assessments</a:t>
            </a:r>
          </a:p>
          <a:p>
            <a:pPr marL="457200" indent="-457200" algn="l">
              <a:buFont typeface="Arial" panose="020B0604020202020204" pitchFamily="34" charset="0"/>
              <a:buChar char="•"/>
            </a:pPr>
            <a:r>
              <a:rPr lang="en-GB" sz="2400" dirty="0">
                <a:latin typeface="Abadi Extra Light" panose="020B0204020104020204" pitchFamily="34" charset="0"/>
              </a:rPr>
              <a:t>School Functional Analysis </a:t>
            </a:r>
          </a:p>
          <a:p>
            <a:pPr marL="457200" indent="-457200" algn="l">
              <a:buFont typeface="Arial" panose="020B0604020202020204" pitchFamily="34" charset="0"/>
              <a:buChar char="•"/>
            </a:pPr>
            <a:r>
              <a:rPr lang="en-GB" sz="2400" dirty="0">
                <a:latin typeface="Abadi Extra Light" panose="020B0204020104020204" pitchFamily="34" charset="0"/>
              </a:rPr>
              <a:t>School observations to understand behaviours</a:t>
            </a:r>
          </a:p>
          <a:p>
            <a:pPr marL="457200" indent="-457200" algn="l">
              <a:buFont typeface="Arial" panose="020B0604020202020204" pitchFamily="34" charset="0"/>
              <a:buChar char="•"/>
            </a:pPr>
            <a:r>
              <a:rPr lang="en-GB" sz="2400" dirty="0">
                <a:latin typeface="Abadi Extra Light" panose="020B0204020104020204" pitchFamily="34" charset="0"/>
              </a:rPr>
              <a:t>MST-FIT confirm with the Virtual School their alliance on all FIT cases</a:t>
            </a:r>
          </a:p>
          <a:p>
            <a:pPr marL="457200" indent="-457200" algn="l">
              <a:buFont typeface="Arial" panose="020B0604020202020204" pitchFamily="34" charset="0"/>
              <a:buChar char="•"/>
            </a:pPr>
            <a:r>
              <a:rPr lang="en-GB" sz="2400" dirty="0">
                <a:latin typeface="Abadi Extra Light" panose="020B0204020104020204" pitchFamily="34" charset="0"/>
              </a:rPr>
              <a:t>Currently involved in research with Royal Holloway University of London to improve education outcomes in MST</a:t>
            </a:r>
          </a:p>
          <a:p>
            <a:pPr marL="457200" indent="-457200" algn="l">
              <a:buFont typeface="Arial" panose="020B0604020202020204" pitchFamily="34" charset="0"/>
              <a:buChar char="•"/>
            </a:pPr>
            <a:endParaRPr lang="en-GB" sz="2800" dirty="0">
              <a:latin typeface="Abadi Extra Light" panose="020B0204020104020204" pitchFamily="34" charset="0"/>
            </a:endParaRPr>
          </a:p>
        </p:txBody>
      </p:sp>
    </p:spTree>
    <p:extLst>
      <p:ext uri="{BB962C8B-B14F-4D97-AF65-F5344CB8AC3E}">
        <p14:creationId xmlns:p14="http://schemas.microsoft.com/office/powerpoint/2010/main" val="248681911"/>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267CDD-3591-4017-9655-1782259A48F9}"/>
              </a:ext>
            </a:extLst>
          </p:cNvPr>
          <p:cNvSpPr>
            <a:spLocks noGrp="1"/>
          </p:cNvSpPr>
          <p:nvPr>
            <p:ph type="ctrTitle"/>
          </p:nvPr>
        </p:nvSpPr>
        <p:spPr>
          <a:xfrm>
            <a:off x="648057" y="622309"/>
            <a:ext cx="7344649" cy="1021434"/>
          </a:xfrm>
        </p:spPr>
        <p:txBody>
          <a:bodyPr/>
          <a:lstStyle/>
          <a:p>
            <a:r>
              <a:rPr lang="en-GB" sz="4400" b="1" dirty="0">
                <a:solidFill>
                  <a:schemeClr val="accent5">
                    <a:lumMod val="75000"/>
                  </a:schemeClr>
                </a:solidFill>
                <a:latin typeface="Abadi Extra Light" panose="020B0204020104020204" pitchFamily="34" charset="0"/>
              </a:rPr>
              <a:t>MST SEND</a:t>
            </a:r>
          </a:p>
        </p:txBody>
      </p:sp>
      <p:sp>
        <p:nvSpPr>
          <p:cNvPr id="3" name="Subtitle 2">
            <a:extLst>
              <a:ext uri="{FF2B5EF4-FFF2-40B4-BE49-F238E27FC236}">
                <a16:creationId xmlns:a16="http://schemas.microsoft.com/office/drawing/2014/main" id="{805EA5D1-3A5B-42C1-AAAD-B639668B2558}"/>
              </a:ext>
            </a:extLst>
          </p:cNvPr>
          <p:cNvSpPr>
            <a:spLocks noGrp="1"/>
          </p:cNvSpPr>
          <p:nvPr>
            <p:ph type="subTitle" idx="1"/>
          </p:nvPr>
        </p:nvSpPr>
        <p:spPr>
          <a:xfrm>
            <a:off x="1296115" y="1883229"/>
            <a:ext cx="6048534" cy="3407228"/>
          </a:xfrm>
        </p:spPr>
        <p:txBody>
          <a:bodyPr/>
          <a:lstStyle/>
          <a:p>
            <a:pPr marL="285750" indent="-285750" algn="l">
              <a:buFont typeface="Arial" panose="020B0604020202020204" pitchFamily="34" charset="0"/>
              <a:buChar char="•"/>
            </a:pPr>
            <a:r>
              <a:rPr lang="en-GB" sz="2400" dirty="0">
                <a:effectLst/>
                <a:latin typeface="Abadi Extra Light" panose="020B0204020104020204" pitchFamily="34" charset="0"/>
                <a:ea typeface="Calibri" panose="020F0502020204030204" pitchFamily="34" charset="0"/>
              </a:rPr>
              <a:t>38 current cases</a:t>
            </a:r>
          </a:p>
          <a:p>
            <a:pPr algn="l"/>
            <a:r>
              <a:rPr lang="en-GB" sz="2400" dirty="0">
                <a:effectLst/>
                <a:latin typeface="Abadi Extra Light" panose="020B0204020104020204" pitchFamily="34" charset="0"/>
                <a:ea typeface="Calibri" panose="020F0502020204030204" pitchFamily="34" charset="0"/>
              </a:rPr>
              <a:t>	8 x EHCP’s </a:t>
            </a:r>
          </a:p>
          <a:p>
            <a:pPr algn="l"/>
            <a:r>
              <a:rPr lang="en-GB" sz="2400" dirty="0">
                <a:effectLst/>
                <a:latin typeface="Abadi Extra Light" panose="020B0204020104020204" pitchFamily="34" charset="0"/>
                <a:ea typeface="Calibri" panose="020F0502020204030204" pitchFamily="34" charset="0"/>
              </a:rPr>
              <a:t>	1 x being assessed for EHCP</a:t>
            </a:r>
          </a:p>
          <a:p>
            <a:pPr algn="l"/>
            <a:endParaRPr lang="en-GB" sz="2400" dirty="0">
              <a:effectLst/>
              <a:latin typeface="Abadi Extra Light" panose="020B0204020104020204" pitchFamily="34" charset="0"/>
              <a:ea typeface="Calibri" panose="020F0502020204030204" pitchFamily="34" charset="0"/>
            </a:endParaRPr>
          </a:p>
          <a:p>
            <a:pPr marL="285750" indent="-285750" algn="l">
              <a:buFont typeface="Arial" panose="020B0604020202020204" pitchFamily="34" charset="0"/>
              <a:buChar char="•"/>
            </a:pPr>
            <a:r>
              <a:rPr lang="en-GB" sz="2400" dirty="0">
                <a:effectLst/>
                <a:latin typeface="Abadi Extra Light" panose="020B0204020104020204" pitchFamily="34" charset="0"/>
                <a:ea typeface="Calibri" panose="020F0502020204030204" pitchFamily="34" charset="0"/>
              </a:rPr>
              <a:t>14 pending allocation</a:t>
            </a:r>
          </a:p>
          <a:p>
            <a:pPr algn="l"/>
            <a:r>
              <a:rPr lang="en-GB" sz="2400" dirty="0">
                <a:effectLst/>
                <a:latin typeface="Abadi Extra Light" panose="020B0204020104020204" pitchFamily="34" charset="0"/>
                <a:ea typeface="Calibri" panose="020F0502020204030204" pitchFamily="34" charset="0"/>
              </a:rPr>
              <a:t>	1 x EHCP </a:t>
            </a:r>
          </a:p>
          <a:p>
            <a:pPr algn="l"/>
            <a:r>
              <a:rPr lang="en-GB" sz="2400" dirty="0">
                <a:effectLst/>
                <a:latin typeface="Abadi Extra Light" panose="020B0204020104020204" pitchFamily="34" charset="0"/>
                <a:ea typeface="Calibri" panose="020F0502020204030204" pitchFamily="34" charset="0"/>
              </a:rPr>
              <a:t>	1 x being assessed for EHCP  </a:t>
            </a:r>
            <a:endParaRPr lang="en-GB" sz="2400" dirty="0">
              <a:latin typeface="Abadi Extra Light" panose="020B0204020104020204" pitchFamily="34" charset="0"/>
            </a:endParaRPr>
          </a:p>
        </p:txBody>
      </p:sp>
    </p:spTree>
    <p:extLst>
      <p:ext uri="{BB962C8B-B14F-4D97-AF65-F5344CB8AC3E}">
        <p14:creationId xmlns:p14="http://schemas.microsoft.com/office/powerpoint/2010/main" val="4264494570"/>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4A5FFA-96CF-4EB1-A13A-365C0B65744A}"/>
              </a:ext>
            </a:extLst>
          </p:cNvPr>
          <p:cNvSpPr>
            <a:spLocks noGrp="1"/>
          </p:cNvSpPr>
          <p:nvPr>
            <p:ph type="ctrTitle"/>
          </p:nvPr>
        </p:nvSpPr>
        <p:spPr>
          <a:xfrm>
            <a:off x="402771" y="622309"/>
            <a:ext cx="8011886" cy="1028691"/>
          </a:xfrm>
        </p:spPr>
        <p:txBody>
          <a:bodyPr/>
          <a:lstStyle/>
          <a:p>
            <a:r>
              <a:rPr lang="en-GB" sz="4400" b="1" dirty="0">
                <a:solidFill>
                  <a:schemeClr val="accent5">
                    <a:lumMod val="75000"/>
                  </a:schemeClr>
                </a:solidFill>
                <a:latin typeface="Abadi Extra Light" panose="020B0204020104020204" pitchFamily="34" charset="0"/>
              </a:rPr>
              <a:t>Kirklees MST Educational Outcomes</a:t>
            </a:r>
          </a:p>
        </p:txBody>
      </p:sp>
      <p:sp>
        <p:nvSpPr>
          <p:cNvPr id="3" name="Subtitle 2">
            <a:extLst>
              <a:ext uri="{FF2B5EF4-FFF2-40B4-BE49-F238E27FC236}">
                <a16:creationId xmlns:a16="http://schemas.microsoft.com/office/drawing/2014/main" id="{D1DC3460-BCE3-4F43-AC4C-714A2FC71447}"/>
              </a:ext>
            </a:extLst>
          </p:cNvPr>
          <p:cNvSpPr>
            <a:spLocks noGrp="1"/>
          </p:cNvSpPr>
          <p:nvPr>
            <p:ph type="subTitle" idx="1"/>
          </p:nvPr>
        </p:nvSpPr>
        <p:spPr>
          <a:xfrm>
            <a:off x="402771" y="1771651"/>
            <a:ext cx="7848600" cy="3098800"/>
          </a:xfrm>
        </p:spPr>
        <p:txBody>
          <a:bodyPr/>
          <a:lstStyle/>
          <a:p>
            <a:pPr marL="457200" indent="-457200" algn="l">
              <a:buFont typeface="Arial" panose="020B0604020202020204" pitchFamily="34" charset="0"/>
              <a:buChar char="•"/>
            </a:pPr>
            <a:r>
              <a:rPr lang="en-GB" sz="2400" b="1" dirty="0">
                <a:latin typeface="Abadi Extra Light" panose="020B0204020104020204" pitchFamily="34" charset="0"/>
              </a:rPr>
              <a:t>MST outcomes:</a:t>
            </a:r>
          </a:p>
          <a:p>
            <a:pPr algn="l"/>
            <a:r>
              <a:rPr lang="en-GB" sz="2400" dirty="0">
                <a:latin typeface="Abadi Extra Light" panose="020B0204020104020204" pitchFamily="34" charset="0"/>
              </a:rPr>
              <a:t>	 Ultimate - attending school</a:t>
            </a:r>
          </a:p>
          <a:p>
            <a:pPr algn="l"/>
            <a:r>
              <a:rPr lang="en-GB" sz="2400" dirty="0">
                <a:latin typeface="Abadi Extra Light" panose="020B0204020104020204" pitchFamily="34" charset="0"/>
              </a:rPr>
              <a:t>	 Instrumental – sustained success in school </a:t>
            </a:r>
          </a:p>
          <a:p>
            <a:pPr algn="l"/>
            <a:endParaRPr lang="en-GB" sz="2400" dirty="0">
              <a:latin typeface="Abadi Extra Light" panose="020B0204020104020204" pitchFamily="34" charset="0"/>
            </a:endParaRPr>
          </a:p>
          <a:p>
            <a:pPr marL="342900" indent="-342900" algn="l">
              <a:buFont typeface="Arial" panose="020B0604020202020204" pitchFamily="34" charset="0"/>
              <a:buChar char="•"/>
            </a:pPr>
            <a:r>
              <a:rPr lang="en-GB" sz="2400" b="1" dirty="0">
                <a:latin typeface="Abadi Extra Light" panose="020B0204020104020204" pitchFamily="34" charset="0"/>
              </a:rPr>
              <a:t>Kirklees MST (January 2019 – February 2022)</a:t>
            </a:r>
          </a:p>
          <a:p>
            <a:pPr algn="l"/>
            <a:r>
              <a:rPr lang="en-GB" sz="2400" dirty="0">
                <a:latin typeface="Abadi Extra Light" panose="020B0204020104020204" pitchFamily="34" charset="0"/>
              </a:rPr>
              <a:t>	85.80% attending   75.93% success</a:t>
            </a:r>
          </a:p>
          <a:p>
            <a:pPr algn="l"/>
            <a:r>
              <a:rPr lang="en-GB" sz="2400" dirty="0">
                <a:latin typeface="Abadi Extra Light" panose="020B0204020104020204" pitchFamily="34" charset="0"/>
              </a:rPr>
              <a:t>	</a:t>
            </a:r>
          </a:p>
        </p:txBody>
      </p:sp>
    </p:spTree>
    <p:extLst>
      <p:ext uri="{BB962C8B-B14F-4D97-AF65-F5344CB8AC3E}">
        <p14:creationId xmlns:p14="http://schemas.microsoft.com/office/powerpoint/2010/main" val="1129639882"/>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6E3D40-34D1-406C-BDB8-B9C483425841}"/>
              </a:ext>
            </a:extLst>
          </p:cNvPr>
          <p:cNvSpPr>
            <a:spLocks noGrp="1"/>
          </p:cNvSpPr>
          <p:nvPr>
            <p:ph type="ctrTitle"/>
          </p:nvPr>
        </p:nvSpPr>
        <p:spPr>
          <a:xfrm>
            <a:off x="648057" y="622309"/>
            <a:ext cx="7344649" cy="930918"/>
          </a:xfrm>
        </p:spPr>
        <p:txBody>
          <a:bodyPr/>
          <a:lstStyle/>
          <a:p>
            <a:r>
              <a:rPr lang="en-GB" sz="4400" b="1" dirty="0">
                <a:solidFill>
                  <a:srgbClr val="128EA8"/>
                </a:solidFill>
                <a:latin typeface="Abadi Extra Light" panose="020B0204020104020204" pitchFamily="34" charset="0"/>
              </a:rPr>
              <a:t>Any questions?</a:t>
            </a:r>
          </a:p>
        </p:txBody>
      </p:sp>
      <p:sp>
        <p:nvSpPr>
          <p:cNvPr id="3" name="Subtitle 2">
            <a:extLst>
              <a:ext uri="{FF2B5EF4-FFF2-40B4-BE49-F238E27FC236}">
                <a16:creationId xmlns:a16="http://schemas.microsoft.com/office/drawing/2014/main" id="{B17D4422-EB08-4354-BA8E-BE39D418D155}"/>
              </a:ext>
            </a:extLst>
          </p:cNvPr>
          <p:cNvSpPr>
            <a:spLocks noGrp="1"/>
          </p:cNvSpPr>
          <p:nvPr>
            <p:ph type="subTitle" idx="1"/>
          </p:nvPr>
        </p:nvSpPr>
        <p:spPr>
          <a:xfrm>
            <a:off x="1296115" y="1691013"/>
            <a:ext cx="6048534" cy="3457183"/>
          </a:xfrm>
        </p:spPr>
        <p:txBody>
          <a:bodyPr/>
          <a:lstStyle/>
          <a:p>
            <a:endParaRPr lang="en-GB" dirty="0"/>
          </a:p>
        </p:txBody>
      </p:sp>
      <p:pic>
        <p:nvPicPr>
          <p:cNvPr id="4" name="Picture 3" descr="C:\Users\coletteb\AppData\Local\Microsoft\Windows\Temporary Internet Files\Content.IE5\LYQA0T1N\question-mark[1].png">
            <a:extLst>
              <a:ext uri="{FF2B5EF4-FFF2-40B4-BE49-F238E27FC236}">
                <a16:creationId xmlns:a16="http://schemas.microsoft.com/office/drawing/2014/main" id="{A8E7196C-F232-464A-AE34-4B96742E5EB1}"/>
              </a:ext>
            </a:extLst>
          </p:cNvPr>
          <p:cNvPicPr>
            <a:picLocks noChangeAspect="1" noChangeArrowheads="1"/>
          </p:cNvPicPr>
          <p:nvPr/>
        </p:nvPicPr>
        <p:blipFill>
          <a:blip r:embed="rId2">
            <a:duotone>
              <a:schemeClr val="accent5">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2646217" y="1691013"/>
            <a:ext cx="3602183" cy="3324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3988381"/>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CEF5A1D0-9B09-4DD2-8C70-3A4B5D782EC7}"/>
              </a:ext>
            </a:extLst>
          </p:cNvPr>
          <p:cNvSpPr txBox="1"/>
          <p:nvPr/>
        </p:nvSpPr>
        <p:spPr>
          <a:xfrm>
            <a:off x="357387" y="108071"/>
            <a:ext cx="7910849" cy="1569660"/>
          </a:xfrm>
          <a:prstGeom prst="rect">
            <a:avLst/>
          </a:prstGeom>
          <a:noFill/>
        </p:spPr>
        <p:txBody>
          <a:bodyPr wrap="square">
            <a:spAutoFit/>
          </a:bodyPr>
          <a:lstStyle/>
          <a:p>
            <a:r>
              <a:rPr lang="en-US" sz="2400" b="1" dirty="0">
                <a:effectLst/>
                <a:latin typeface="Comic Sans MS" panose="030F0702030302020204" pitchFamily="66" charset="0"/>
                <a:ea typeface="Calibri" panose="020F0502020204030204" pitchFamily="34" charset="0"/>
                <a:cs typeface="Times New Roman" panose="02020603050405020304" pitchFamily="18" charset="0"/>
              </a:rPr>
              <a:t>Evidence will be required to demonstrate that all of the below questions have been appropriately considered, when submitting a reduced timetable request for a child with an EHC Plan:</a:t>
            </a:r>
            <a:endParaRPr lang="en-GB" sz="2400" dirty="0">
              <a:effectLst/>
              <a:latin typeface="Comic Sans MS" panose="030F0702030302020204" pitchFamily="66" charset="0"/>
              <a:ea typeface="Calibri" panose="020F0502020204030204" pitchFamily="34" charset="0"/>
              <a:cs typeface="Times New Roman" panose="02020603050405020304" pitchFamily="18" charset="0"/>
            </a:endParaRPr>
          </a:p>
        </p:txBody>
      </p:sp>
      <p:sp>
        <p:nvSpPr>
          <p:cNvPr id="6" name="TextBox 5">
            <a:extLst>
              <a:ext uri="{FF2B5EF4-FFF2-40B4-BE49-F238E27FC236}">
                <a16:creationId xmlns:a16="http://schemas.microsoft.com/office/drawing/2014/main" id="{77702B3B-920E-4121-99B9-9E14091FDBE1}"/>
              </a:ext>
            </a:extLst>
          </p:cNvPr>
          <p:cNvSpPr txBox="1"/>
          <p:nvPr/>
        </p:nvSpPr>
        <p:spPr>
          <a:xfrm>
            <a:off x="357387" y="1785570"/>
            <a:ext cx="7814258" cy="1200329"/>
          </a:xfrm>
          <a:prstGeom prst="rect">
            <a:avLst/>
          </a:prstGeom>
          <a:noFill/>
        </p:spPr>
        <p:txBody>
          <a:bodyPr wrap="square">
            <a:spAutoFit/>
          </a:bodyPr>
          <a:lstStyle/>
          <a:p>
            <a:pPr marL="342900" lvl="0" indent="-342900" algn="just">
              <a:buSzPts val="1100"/>
              <a:buFont typeface="Symbol" panose="05050102010706020507" pitchFamily="18" charset="2"/>
              <a:buChar char=""/>
            </a:pPr>
            <a:r>
              <a:rPr lang="en-US" sz="2400" dirty="0">
                <a:effectLst/>
                <a:latin typeface="Comic Sans MS" panose="030F0702030302020204" pitchFamily="66" charset="0"/>
                <a:ea typeface="Calibri" panose="020F0502020204030204" pitchFamily="34" charset="0"/>
                <a:cs typeface="Times New Roman" panose="02020603050405020304" pitchFamily="18" charset="0"/>
              </a:rPr>
              <a:t>When was the last review held and did the review consider the issues relating to this request? </a:t>
            </a:r>
          </a:p>
          <a:p>
            <a:pPr marL="342900" lvl="0" indent="-342900" algn="just">
              <a:buSzPts val="1100"/>
              <a:buFont typeface="Symbol" panose="05050102010706020507" pitchFamily="18" charset="2"/>
              <a:buChar char=""/>
            </a:pPr>
            <a:endParaRPr lang="en-GB" sz="24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0" name="TextBox 9">
            <a:extLst>
              <a:ext uri="{FF2B5EF4-FFF2-40B4-BE49-F238E27FC236}">
                <a16:creationId xmlns:a16="http://schemas.microsoft.com/office/drawing/2014/main" id="{9FEAF1A3-CF7C-4811-AB87-DE0D257C9193}"/>
              </a:ext>
            </a:extLst>
          </p:cNvPr>
          <p:cNvSpPr txBox="1"/>
          <p:nvPr/>
        </p:nvSpPr>
        <p:spPr>
          <a:xfrm>
            <a:off x="357386" y="2649211"/>
            <a:ext cx="7910849" cy="3416320"/>
          </a:xfrm>
          <a:prstGeom prst="rect">
            <a:avLst/>
          </a:prstGeom>
          <a:noFill/>
        </p:spPr>
        <p:txBody>
          <a:bodyPr wrap="square">
            <a:spAutoFit/>
          </a:bodyPr>
          <a:lstStyle/>
          <a:p>
            <a:pPr marL="342900" lvl="0" indent="-342900" algn="just">
              <a:buSzPts val="1100"/>
              <a:buFont typeface="Symbol" panose="05050102010706020507" pitchFamily="18" charset="2"/>
              <a:buChar char=""/>
            </a:pPr>
            <a:r>
              <a:rPr lang="en-US" sz="2400" dirty="0">
                <a:effectLst/>
                <a:latin typeface="Comic Sans MS" panose="030F0702030302020204" pitchFamily="66" charset="0"/>
                <a:ea typeface="Calibri" panose="020F0502020204030204" pitchFamily="34" charset="0"/>
                <a:cs typeface="Times New Roman" panose="02020603050405020304" pitchFamily="18" charset="0"/>
              </a:rPr>
              <a:t>Are there any potential factors that have caused the change in the child’s behaviour that has initiated the request for a reduced timetable? E.g. issues in the child’s personal life, changes at school</a:t>
            </a:r>
            <a:r>
              <a:rPr lang="en-GB" sz="2400" dirty="0">
                <a:latin typeface="Comic Sans MS" panose="030F0702030302020204" pitchFamily="66" charset="0"/>
                <a:ea typeface="Calibri" panose="020F0502020204030204" pitchFamily="34" charset="0"/>
                <a:cs typeface="Times New Roman" panose="02020603050405020304" pitchFamily="18" charset="0"/>
              </a:rPr>
              <a:t>. </a:t>
            </a:r>
            <a:r>
              <a:rPr lang="en-US" sz="2400" dirty="0">
                <a:effectLst/>
                <a:latin typeface="Comic Sans MS" panose="030F0702030302020204" pitchFamily="66" charset="0"/>
                <a:ea typeface="Calibri" panose="020F0502020204030204" pitchFamily="34" charset="0"/>
                <a:cs typeface="Times New Roman" panose="02020603050405020304" pitchFamily="18" charset="0"/>
              </a:rPr>
              <a:t>Are these factors something that can be dealt with by school through means other than the introduction of a reduced timetable? E.g. differentiation of school routines, avoiding congested times etc.</a:t>
            </a:r>
            <a:endParaRPr lang="en-GB" sz="2400" dirty="0">
              <a:effectLst/>
              <a:latin typeface="Comic Sans MS" panose="030F0702030302020204" pitchFamily="66"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9019732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additive="base">
                                        <p:cTn id="7"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0">
                                            <p:txEl>
                                              <p:pRg st="0" end="0"/>
                                            </p:txEl>
                                          </p:spTgt>
                                        </p:tgtEl>
                                        <p:attrNameLst>
                                          <p:attrName>style.visibility</p:attrName>
                                        </p:attrNameLst>
                                      </p:cBhvr>
                                      <p:to>
                                        <p:strVal val="visible"/>
                                      </p:to>
                                    </p:set>
                                    <p:anim calcmode="lin" valueType="num">
                                      <p:cBhvr additive="base">
                                        <p:cTn id="13"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8D4450BD-966C-424F-9CD0-EF12D86D34E3}"/>
              </a:ext>
            </a:extLst>
          </p:cNvPr>
          <p:cNvSpPr txBox="1"/>
          <p:nvPr/>
        </p:nvSpPr>
        <p:spPr>
          <a:xfrm>
            <a:off x="132008" y="230542"/>
            <a:ext cx="8322971" cy="1639423"/>
          </a:xfrm>
          <a:prstGeom prst="rect">
            <a:avLst/>
          </a:prstGeom>
          <a:noFill/>
        </p:spPr>
        <p:txBody>
          <a:bodyPr wrap="square">
            <a:spAutoFit/>
          </a:bodyPr>
          <a:lstStyle/>
          <a:p>
            <a:pPr marL="342900" lvl="0" indent="-342900" algn="just">
              <a:lnSpc>
                <a:spcPct val="106000"/>
              </a:lnSpc>
              <a:spcAft>
                <a:spcPts val="800"/>
              </a:spcAft>
              <a:buSzPts val="1100"/>
              <a:buFont typeface="Symbol" panose="05050102010706020507" pitchFamily="18" charset="2"/>
              <a:buChar char=""/>
            </a:pPr>
            <a:r>
              <a:rPr lang="en-US" sz="2400" dirty="0">
                <a:effectLst/>
                <a:latin typeface="Comic Sans MS" panose="030F0702030302020204" pitchFamily="66" charset="0"/>
                <a:ea typeface="Calibri" panose="020F0502020204030204" pitchFamily="34" charset="0"/>
                <a:cs typeface="Times New Roman" panose="02020603050405020304" pitchFamily="18" charset="0"/>
              </a:rPr>
              <a:t>Have any additional provisions been introduced recently and if so, what impact have these made? Are there any staff training issues that have been identified that would help meet the child’s needs?</a:t>
            </a:r>
            <a:endParaRPr lang="en-GB" sz="2400" dirty="0">
              <a:effectLst/>
              <a:latin typeface="Comic Sans MS" panose="030F0702030302020204" pitchFamily="66" charset="0"/>
              <a:ea typeface="Calibri" panose="020F0502020204030204" pitchFamily="34" charset="0"/>
              <a:cs typeface="Times New Roman" panose="02020603050405020304" pitchFamily="18" charset="0"/>
            </a:endParaRPr>
          </a:p>
        </p:txBody>
      </p:sp>
      <p:sp>
        <p:nvSpPr>
          <p:cNvPr id="8" name="TextBox 7">
            <a:extLst>
              <a:ext uri="{FF2B5EF4-FFF2-40B4-BE49-F238E27FC236}">
                <a16:creationId xmlns:a16="http://schemas.microsoft.com/office/drawing/2014/main" id="{5DC291FA-4008-4DD3-B709-90B5F152028D}"/>
              </a:ext>
            </a:extLst>
          </p:cNvPr>
          <p:cNvSpPr txBox="1"/>
          <p:nvPr/>
        </p:nvSpPr>
        <p:spPr>
          <a:xfrm>
            <a:off x="228601" y="1938708"/>
            <a:ext cx="8226378" cy="4891404"/>
          </a:xfrm>
          <a:prstGeom prst="rect">
            <a:avLst/>
          </a:prstGeom>
          <a:noFill/>
        </p:spPr>
        <p:txBody>
          <a:bodyPr wrap="square">
            <a:spAutoFit/>
          </a:bodyPr>
          <a:lstStyle/>
          <a:p>
            <a:pPr marL="342900" lvl="0" indent="-342900">
              <a:lnSpc>
                <a:spcPct val="106000"/>
              </a:lnSpc>
              <a:spcAft>
                <a:spcPts val="800"/>
              </a:spcAft>
              <a:buSzPts val="1100"/>
              <a:buFont typeface="Symbol" panose="05050102010706020507" pitchFamily="18" charset="2"/>
              <a:buChar char=""/>
            </a:pPr>
            <a:r>
              <a:rPr lang="en-US" sz="2400" dirty="0">
                <a:effectLst/>
                <a:latin typeface="Comic Sans MS" panose="030F0702030302020204" pitchFamily="66" charset="0"/>
                <a:ea typeface="Calibri" panose="020F0502020204030204" pitchFamily="34" charset="0"/>
                <a:cs typeface="Times New Roman" panose="02020603050405020304" pitchFamily="18" charset="0"/>
              </a:rPr>
              <a:t>Have external agencies or the PRU been providing support for this pupil?</a:t>
            </a:r>
          </a:p>
          <a:p>
            <a:pPr marL="342900" indent="-342900">
              <a:lnSpc>
                <a:spcPct val="106000"/>
              </a:lnSpc>
              <a:spcAft>
                <a:spcPts val="800"/>
              </a:spcAft>
              <a:buSzPts val="1100"/>
              <a:buFont typeface="Symbol" panose="05050102010706020507" pitchFamily="18" charset="2"/>
              <a:buChar char=""/>
            </a:pPr>
            <a:r>
              <a:rPr lang="en-US" sz="2400" b="1" dirty="0">
                <a:effectLst/>
                <a:latin typeface="Comic Sans MS" panose="030F0702030302020204" pitchFamily="66" charset="0"/>
                <a:ea typeface="Calibri" panose="020F0502020204030204" pitchFamily="34" charset="0"/>
                <a:cs typeface="Times New Roman" panose="02020603050405020304" pitchFamily="18" charset="0"/>
              </a:rPr>
              <a:t>How will the provision within the EHC Plan be implemented?</a:t>
            </a:r>
          </a:p>
          <a:p>
            <a:pPr marL="342900" indent="-342900">
              <a:lnSpc>
                <a:spcPct val="106000"/>
              </a:lnSpc>
              <a:spcAft>
                <a:spcPts val="800"/>
              </a:spcAft>
              <a:buSzPts val="1100"/>
              <a:buFont typeface="Symbol" panose="05050102010706020507" pitchFamily="18" charset="2"/>
              <a:buChar char=""/>
            </a:pPr>
            <a:r>
              <a:rPr lang="en-US" sz="2400" b="1" dirty="0">
                <a:effectLst/>
                <a:latin typeface="Comic Sans MS" panose="030F0702030302020204" pitchFamily="66" charset="0"/>
                <a:ea typeface="Calibri" panose="020F0502020204030204" pitchFamily="34" charset="0"/>
                <a:cs typeface="Times New Roman" panose="02020603050405020304" pitchFamily="18" charset="0"/>
              </a:rPr>
              <a:t>What will the plan be if the reduced timetable doesn’t have the desired result?  Does a specialist placement request need to coincide with the reduced timetable?</a:t>
            </a:r>
            <a:endParaRPr lang="en-GB" sz="2400" b="1" dirty="0">
              <a:effectLst/>
              <a:latin typeface="Comic Sans MS" panose="030F0702030302020204" pitchFamily="66" charset="0"/>
              <a:ea typeface="Calibri" panose="020F0502020204030204" pitchFamily="34" charset="0"/>
              <a:cs typeface="Times New Roman" panose="02020603050405020304" pitchFamily="18" charset="0"/>
            </a:endParaRPr>
          </a:p>
          <a:p>
            <a:pPr marL="342900" indent="-342900">
              <a:lnSpc>
                <a:spcPct val="106000"/>
              </a:lnSpc>
              <a:spcAft>
                <a:spcPts val="800"/>
              </a:spcAft>
              <a:buSzPts val="1100"/>
              <a:buFont typeface="Symbol" panose="05050102010706020507" pitchFamily="18" charset="2"/>
              <a:buChar char=""/>
            </a:pPr>
            <a:endParaRPr lang="en-GB" sz="2400" dirty="0">
              <a:effectLst/>
              <a:latin typeface="Comic Sans MS" panose="030F0702030302020204" pitchFamily="66" charset="0"/>
              <a:ea typeface="Calibri" panose="020F0502020204030204" pitchFamily="34" charset="0"/>
              <a:cs typeface="Times New Roman" panose="02020603050405020304" pitchFamily="18" charset="0"/>
            </a:endParaRPr>
          </a:p>
          <a:p>
            <a:pPr marL="342900" indent="-342900">
              <a:lnSpc>
                <a:spcPct val="106000"/>
              </a:lnSpc>
              <a:spcAft>
                <a:spcPts val="800"/>
              </a:spcAft>
              <a:buSzPts val="1100"/>
              <a:buFont typeface="Symbol" panose="05050102010706020507" pitchFamily="18" charset="2"/>
              <a:buChar char=""/>
            </a:pPr>
            <a:endParaRPr lang="en-GB" sz="2400" dirty="0">
              <a:effectLst/>
              <a:latin typeface="Comic Sans MS" panose="030F0702030302020204" pitchFamily="66" charset="0"/>
              <a:ea typeface="Calibri" panose="020F0502020204030204" pitchFamily="34" charset="0"/>
              <a:cs typeface="Times New Roman" panose="02020603050405020304" pitchFamily="18" charset="0"/>
            </a:endParaRPr>
          </a:p>
          <a:p>
            <a:pPr marL="342900" lvl="0" indent="-342900">
              <a:lnSpc>
                <a:spcPct val="106000"/>
              </a:lnSpc>
              <a:spcAft>
                <a:spcPts val="800"/>
              </a:spcAft>
              <a:buSzPts val="1100"/>
              <a:buFont typeface="Symbol" panose="05050102010706020507" pitchFamily="18" charset="2"/>
              <a:buChar char=""/>
            </a:pPr>
            <a:endParaRPr lang="en-GB" sz="2400" dirty="0">
              <a:effectLst/>
              <a:latin typeface="Comic Sans MS" panose="030F0702030302020204" pitchFamily="66"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066510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8">
                                            <p:txEl>
                                              <p:pRg st="0" end="0"/>
                                            </p:txEl>
                                          </p:spTgt>
                                        </p:tgtEl>
                                        <p:attrNameLst>
                                          <p:attrName>style.visibility</p:attrName>
                                        </p:attrNameLst>
                                      </p:cBhvr>
                                      <p:to>
                                        <p:strVal val="visible"/>
                                      </p:to>
                                    </p:set>
                                    <p:anim calcmode="lin" valueType="num">
                                      <p:cBhvr additive="base">
                                        <p:cTn id="13" dur="500" fill="hold"/>
                                        <p:tgtEl>
                                          <p:spTgt spid="8">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8">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8">
                                            <p:txEl>
                                              <p:pRg st="1" end="1"/>
                                            </p:txEl>
                                          </p:spTgt>
                                        </p:tgtEl>
                                        <p:attrNameLst>
                                          <p:attrName>style.visibility</p:attrName>
                                        </p:attrNameLst>
                                      </p:cBhvr>
                                      <p:to>
                                        <p:strVal val="visible"/>
                                      </p:to>
                                    </p:set>
                                    <p:anim calcmode="lin" valueType="num">
                                      <p:cBhvr additive="base">
                                        <p:cTn id="19" dur="500" fill="hold"/>
                                        <p:tgtEl>
                                          <p:spTgt spid="8">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8">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8">
                                            <p:txEl>
                                              <p:pRg st="2" end="2"/>
                                            </p:txEl>
                                          </p:spTgt>
                                        </p:tgtEl>
                                        <p:attrNameLst>
                                          <p:attrName>style.visibility</p:attrName>
                                        </p:attrNameLst>
                                      </p:cBhvr>
                                      <p:to>
                                        <p:strVal val="visible"/>
                                      </p:to>
                                    </p:set>
                                    <p:anim calcmode="lin" valueType="num">
                                      <p:cBhvr additive="base">
                                        <p:cTn id="25" dur="500" fill="hold"/>
                                        <p:tgtEl>
                                          <p:spTgt spid="8">
                                            <p:txEl>
                                              <p:pRg st="2" end="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8">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5D0F7C45-1C43-4CB6-9398-C71723BACF73}"/>
              </a:ext>
            </a:extLst>
          </p:cNvPr>
          <p:cNvSpPr txBox="1"/>
          <p:nvPr/>
        </p:nvSpPr>
        <p:spPr>
          <a:xfrm>
            <a:off x="267236" y="436275"/>
            <a:ext cx="8149108" cy="2677656"/>
          </a:xfrm>
          <a:prstGeom prst="rect">
            <a:avLst/>
          </a:prstGeom>
          <a:noFill/>
        </p:spPr>
        <p:txBody>
          <a:bodyPr wrap="square">
            <a:spAutoFit/>
          </a:bodyPr>
          <a:lstStyle/>
          <a:p>
            <a:r>
              <a:rPr lang="en-US" sz="2400" dirty="0">
                <a:effectLst/>
                <a:latin typeface="Comic Sans MS" panose="030F0702030302020204" pitchFamily="66" charset="0"/>
                <a:ea typeface="Calibri" panose="020F0502020204030204" pitchFamily="34" charset="0"/>
                <a:cs typeface="Times New Roman" panose="02020603050405020304" pitchFamily="18" charset="0"/>
              </a:rPr>
              <a:t>Schools should be mindful when submitting requests for reduced timetables that a decision on the request could take up to three weeks to process.  </a:t>
            </a:r>
            <a:r>
              <a:rPr lang="en-US" sz="2400" b="1" dirty="0">
                <a:effectLst/>
                <a:latin typeface="Comic Sans MS" panose="030F0702030302020204" pitchFamily="66" charset="0"/>
                <a:ea typeface="Calibri" panose="020F0502020204030204" pitchFamily="34" charset="0"/>
                <a:cs typeface="Times New Roman" panose="02020603050405020304" pitchFamily="18" charset="0"/>
              </a:rPr>
              <a:t>The guidance is clear that a reduced timetable must not be implemented without all of the relevant signatures being received so schools will need to factor in this processing time when completing their request</a:t>
            </a:r>
            <a:r>
              <a:rPr lang="en-US" sz="2400" dirty="0">
                <a:effectLst/>
                <a:latin typeface="Comic Sans MS" panose="030F0702030302020204" pitchFamily="66" charset="0"/>
                <a:ea typeface="Calibri" panose="020F0502020204030204" pitchFamily="34" charset="0"/>
                <a:cs typeface="Times New Roman" panose="02020603050405020304" pitchFamily="18" charset="0"/>
              </a:rPr>
              <a:t>.</a:t>
            </a:r>
            <a:endParaRPr lang="en-GB" sz="2400" dirty="0">
              <a:effectLst/>
              <a:latin typeface="Comic Sans MS" panose="030F0702030302020204" pitchFamily="66" charset="0"/>
              <a:ea typeface="Calibri" panose="020F0502020204030204" pitchFamily="34" charset="0"/>
              <a:cs typeface="Times New Roman" panose="02020603050405020304" pitchFamily="18" charset="0"/>
            </a:endParaRPr>
          </a:p>
        </p:txBody>
      </p:sp>
      <p:pic>
        <p:nvPicPr>
          <p:cNvPr id="5" name="Picture 4">
            <a:extLst>
              <a:ext uri="{FF2B5EF4-FFF2-40B4-BE49-F238E27FC236}">
                <a16:creationId xmlns:a16="http://schemas.microsoft.com/office/drawing/2014/main" id="{33A39FD2-8C17-4532-A02D-CD1F14ED81E9}"/>
              </a:ext>
            </a:extLst>
          </p:cNvPr>
          <p:cNvPicPr>
            <a:picLocks noChangeAspect="1"/>
          </p:cNvPicPr>
          <p:nvPr/>
        </p:nvPicPr>
        <p:blipFill>
          <a:blip r:embed="rId2"/>
          <a:stretch>
            <a:fillRect/>
          </a:stretch>
        </p:blipFill>
        <p:spPr>
          <a:xfrm>
            <a:off x="2312533" y="3369420"/>
            <a:ext cx="3878639" cy="2386855"/>
          </a:xfrm>
          <a:prstGeom prst="rect">
            <a:avLst/>
          </a:prstGeom>
        </p:spPr>
      </p:pic>
    </p:spTree>
    <p:extLst>
      <p:ext uri="{BB962C8B-B14F-4D97-AF65-F5344CB8AC3E}">
        <p14:creationId xmlns:p14="http://schemas.microsoft.com/office/powerpoint/2010/main" val="152749685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2038" y="234984"/>
            <a:ext cx="7776686" cy="1263111"/>
          </a:xfrm>
        </p:spPr>
        <p:txBody>
          <a:bodyPr>
            <a:normAutofit fontScale="90000"/>
          </a:bodyPr>
          <a:lstStyle/>
          <a:p>
            <a:r>
              <a:rPr lang="en-GB" dirty="0"/>
              <a:t>Early Years SEND </a:t>
            </a:r>
            <a:r>
              <a:rPr lang="en-GB"/>
              <a:t>Support :  </a:t>
            </a:r>
            <a:r>
              <a:rPr lang="en-GB" dirty="0"/>
              <a:t>Update February 2022 – Sharon Jagger </a:t>
            </a:r>
          </a:p>
        </p:txBody>
      </p:sp>
      <p:sp>
        <p:nvSpPr>
          <p:cNvPr id="3" name="Content Placeholder 2"/>
          <p:cNvSpPr>
            <a:spLocks noGrp="1"/>
          </p:cNvSpPr>
          <p:nvPr>
            <p:ph idx="1"/>
          </p:nvPr>
        </p:nvSpPr>
        <p:spPr>
          <a:xfrm>
            <a:off x="432038" y="1562687"/>
            <a:ext cx="7776686" cy="3731918"/>
          </a:xfrm>
        </p:spPr>
        <p:txBody>
          <a:bodyPr>
            <a:normAutofit/>
          </a:bodyPr>
          <a:lstStyle/>
          <a:p>
            <a:r>
              <a:rPr lang="en-GB" dirty="0"/>
              <a:t>Team update – expansion and remit including </a:t>
            </a:r>
            <a:r>
              <a:rPr lang="en-GB" dirty="0" err="1"/>
              <a:t>Portex</a:t>
            </a:r>
            <a:r>
              <a:rPr lang="en-GB" dirty="0"/>
              <a:t> Teacher recruitment </a:t>
            </a:r>
          </a:p>
          <a:p>
            <a:r>
              <a:rPr lang="en-GB" dirty="0"/>
              <a:t>Early Years EHC Requests </a:t>
            </a:r>
          </a:p>
          <a:p>
            <a:r>
              <a:rPr lang="en-GB" dirty="0"/>
              <a:t>SENDIF Funding </a:t>
            </a:r>
          </a:p>
          <a:p>
            <a:r>
              <a:rPr lang="en-GB" dirty="0"/>
              <a:t>Training information –  Level 3 Early Years SENCO Award ;  Portage Training ;  AET Early Years Training ; Dingley’s Promise </a:t>
            </a:r>
          </a:p>
          <a:p>
            <a:endParaRPr lang="en-GB" dirty="0"/>
          </a:p>
          <a:p>
            <a:pPr marL="0" indent="0">
              <a:buNone/>
            </a:pPr>
            <a:endParaRPr lang="en-GB" dirty="0"/>
          </a:p>
          <a:p>
            <a:pPr marL="0" indent="0">
              <a:buNone/>
            </a:pPr>
            <a:endParaRPr lang="en-GB" dirty="0"/>
          </a:p>
          <a:p>
            <a:pPr marL="0" indent="0">
              <a:buNone/>
            </a:pPr>
            <a:endParaRPr lang="en-GB" dirty="0"/>
          </a:p>
          <a:p>
            <a:pPr marL="0" indent="0">
              <a:buNone/>
            </a:pPr>
            <a:endParaRPr lang="en-GB" dirty="0"/>
          </a:p>
          <a:p>
            <a:pPr marL="0" indent="0">
              <a:buNone/>
            </a:pPr>
            <a:endParaRPr lang="en-GB" dirty="0"/>
          </a:p>
          <a:p>
            <a:pPr marL="0" indent="0">
              <a:buNone/>
            </a:pPr>
            <a:endParaRPr lang="en-GB" dirty="0"/>
          </a:p>
        </p:txBody>
      </p:sp>
    </p:spTree>
    <p:extLst>
      <p:ext uri="{BB962C8B-B14F-4D97-AF65-F5344CB8AC3E}">
        <p14:creationId xmlns:p14="http://schemas.microsoft.com/office/powerpoint/2010/main" val="3800660483"/>
      </p:ext>
    </p:extLst>
  </p:cSld>
  <p:clrMapOvr>
    <a:masterClrMapping/>
  </p:clrMapOvr>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0.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Powerpoint Presentation Template - We're Kirklees.potx" id="{0B211D4B-0A06-4C7B-A1F4-080942B4EC85}" vid="{45B2C7AD-4E4D-4D96-A38F-B8119FF56994}"/>
    </a:ext>
  </a:extLst>
</a:theme>
</file>

<file path=ppt/theme/theme11.xml><?xml version="1.0" encoding="utf-8"?>
<a:theme xmlns:a="http://schemas.openxmlformats.org/drawingml/2006/main" name="20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5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Powerpoint Presentation Template - We're Kirklees.potx" id="{0B211D4B-0A06-4C7B-A1F4-080942B4EC85}" vid="{4D8FF5A9-682B-4D6D-84CC-540285809039}"/>
    </a:ext>
  </a:extLst>
</a:theme>
</file>

<file path=ppt/theme/theme8.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Powerpoint Presentation Template - We're Kirklees.potx" id="{0B211D4B-0A06-4C7B-A1F4-080942B4EC85}" vid="{3D732FA0-825B-4372-8B85-D7143D334072}"/>
    </a:ext>
  </a:extLst>
</a:theme>
</file>

<file path=ppt/theme/theme9.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Powerpoint Presentation Template - We're Kirklees.potx" id="{0B211D4B-0A06-4C7B-A1F4-080942B4EC85}" vid="{45C7447D-58AE-4F38-AEE2-D546ECB5AAA8}"/>
    </a:ext>
  </a:extLst>
</a:theme>
</file>

<file path=docProps/app.xml><?xml version="1.0" encoding="utf-8"?>
<Properties xmlns="http://schemas.openxmlformats.org/officeDocument/2006/extended-properties" xmlns:vt="http://schemas.openxmlformats.org/officeDocument/2006/docPropsVTypes">
  <Template>We're Kirklees Powerpoint template_INTERNAL</Template>
  <TotalTime>1756</TotalTime>
  <Words>4524</Words>
  <Application>Microsoft Office PowerPoint</Application>
  <PresentationFormat>Custom</PresentationFormat>
  <Paragraphs>520</Paragraphs>
  <Slides>57</Slides>
  <Notes>13</Notes>
  <HiddenSlides>0</HiddenSlides>
  <MMClips>0</MMClips>
  <ScaleCrop>false</ScaleCrop>
  <HeadingPairs>
    <vt:vector size="6" baseType="variant">
      <vt:variant>
        <vt:lpstr>Fonts Used</vt:lpstr>
      </vt:variant>
      <vt:variant>
        <vt:i4>9</vt:i4>
      </vt:variant>
      <vt:variant>
        <vt:lpstr>Theme</vt:lpstr>
      </vt:variant>
      <vt:variant>
        <vt:i4>11</vt:i4>
      </vt:variant>
      <vt:variant>
        <vt:lpstr>Slide Titles</vt:lpstr>
      </vt:variant>
      <vt:variant>
        <vt:i4>57</vt:i4>
      </vt:variant>
    </vt:vector>
  </HeadingPairs>
  <TitlesOfParts>
    <vt:vector size="77" baseType="lpstr">
      <vt:lpstr>Abadi Extra Light</vt:lpstr>
      <vt:lpstr>Arial</vt:lpstr>
      <vt:lpstr>Calibri</vt:lpstr>
      <vt:lpstr>Calibri-Bold</vt:lpstr>
      <vt:lpstr>Calibri-Light</vt:lpstr>
      <vt:lpstr>Comic Sans MS</vt:lpstr>
      <vt:lpstr>Symbol</vt:lpstr>
      <vt:lpstr>Wingdings</vt:lpstr>
      <vt:lpstr>Wingdings-Regular</vt:lpstr>
      <vt:lpstr>1_Office Theme</vt:lpstr>
      <vt:lpstr>2_Office Theme</vt:lpstr>
      <vt:lpstr>3_Office Theme</vt:lpstr>
      <vt:lpstr>4_Office Theme</vt:lpstr>
      <vt:lpstr>5_Office Theme</vt:lpstr>
      <vt:lpstr>Office Theme</vt:lpstr>
      <vt:lpstr>Office Theme</vt:lpstr>
      <vt:lpstr>1_Office Theme</vt:lpstr>
      <vt:lpstr>2_Office Theme</vt:lpstr>
      <vt:lpstr>3_Office Theme</vt:lpstr>
      <vt:lpstr>20_Office Theme</vt:lpstr>
      <vt:lpstr>Welcome to SENCoNet  Spring 2022 9:00 – 11:30</vt:lpstr>
      <vt:lpstr>PowerPoint Presentation</vt:lpstr>
      <vt:lpstr>SENCo apprenticeship to be available soon (September 2022 potentially)  Kirklees TA SEN apprenticeships still available</vt:lpstr>
      <vt:lpstr>Part-time timetables for children with an EHCP</vt:lpstr>
      <vt:lpstr>PowerPoint Presentation</vt:lpstr>
      <vt:lpstr>PowerPoint Presentation</vt:lpstr>
      <vt:lpstr>PowerPoint Presentation</vt:lpstr>
      <vt:lpstr>PowerPoint Presentation</vt:lpstr>
      <vt:lpstr>Early Years SEND Support :  Update February 2022 – Sharon Jagger </vt:lpstr>
      <vt:lpstr>Updates &amp; a New Name!  </vt:lpstr>
      <vt:lpstr>SENDIF  ( SEND Inclusion Fund )</vt:lpstr>
      <vt:lpstr>Early Years EHC Paperwork &amp; New  EYFS </vt:lpstr>
      <vt:lpstr>Possible Progress Monitoring Tools for children with SEND      </vt:lpstr>
      <vt:lpstr>EYSEN – Training updates</vt:lpstr>
      <vt:lpstr>EYSEN – Training updates</vt:lpstr>
      <vt:lpstr>0</vt:lpstr>
      <vt:lpstr>PowerPoint Presentation</vt:lpstr>
      <vt:lpstr>PowerPoint Presentation</vt:lpstr>
      <vt:lpstr>Dingley’s Promise Project </vt:lpstr>
      <vt:lpstr>Dingley’s Promise Project </vt:lpstr>
      <vt:lpstr>Early Years SEND Support ( EYSEND) </vt:lpstr>
      <vt:lpstr>SENDCo Network – LA Updates </vt:lpstr>
      <vt:lpstr>SEND Transformation Plan</vt:lpstr>
      <vt:lpstr>PowerPoint Presentation</vt:lpstr>
      <vt:lpstr>PowerPoint Presentation</vt:lpstr>
      <vt:lpstr>PowerPoint Presentation</vt:lpstr>
      <vt:lpstr>Mainstream settings:  Graduated Approach Guidance</vt:lpstr>
      <vt:lpstr> Kirklees Inclusion Partners </vt:lpstr>
      <vt:lpstr> Kirklees Inclusion Partners Project Work  </vt:lpstr>
      <vt:lpstr>4 SENDCo Working Parties established in Apr 2021:</vt:lpstr>
      <vt:lpstr> Specialist Outreach Support</vt:lpstr>
      <vt:lpstr> Specialist Outreach Support </vt:lpstr>
      <vt:lpstr>PowerPoint Presentation</vt:lpstr>
      <vt:lpstr>Mainstream Settings Financial incentive to develop provision</vt:lpstr>
      <vt:lpstr>Special Schools</vt:lpstr>
      <vt:lpstr>Sufficiency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What is Multisystemic Therapy (MST)?</vt:lpstr>
      <vt:lpstr>What is MST?</vt:lpstr>
      <vt:lpstr>MST Kirklees</vt:lpstr>
      <vt:lpstr>MST SEND</vt:lpstr>
      <vt:lpstr>MST SEND</vt:lpstr>
      <vt:lpstr>Kirklees MST Educational Outcomes</vt:lpstr>
      <vt:lpstr>Any questions?</vt:lpstr>
    </vt:vector>
  </TitlesOfParts>
  <Company>Kirklees Council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Sarah Grant</dc:creator>
  <cp:lastModifiedBy>Sarah Grant</cp:lastModifiedBy>
  <cp:revision>18</cp:revision>
  <dcterms:created xsi:type="dcterms:W3CDTF">2019-10-30T09:07:00Z</dcterms:created>
  <dcterms:modified xsi:type="dcterms:W3CDTF">2022-02-10T07:51:19Z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22127eb8-1c2a-4c17-86cc-a5ba0926d1f9_Enabled">
    <vt:lpwstr>True</vt:lpwstr>
  </property>
  <property fmtid="{D5CDD505-2E9C-101B-9397-08002B2CF9AE}" pid="3" name="MSIP_Label_22127eb8-1c2a-4c17-86cc-a5ba0926d1f9_SiteId">
    <vt:lpwstr>61d0734f-7fce-4063-b638-09ac5ad5a43f</vt:lpwstr>
  </property>
  <property fmtid="{D5CDD505-2E9C-101B-9397-08002B2CF9AE}" pid="4" name="MSIP_Label_22127eb8-1c2a-4c17-86cc-a5ba0926d1f9_Owner">
    <vt:lpwstr>Sarah.Grant@kirklees.gov.uk</vt:lpwstr>
  </property>
  <property fmtid="{D5CDD505-2E9C-101B-9397-08002B2CF9AE}" pid="5" name="MSIP_Label_22127eb8-1c2a-4c17-86cc-a5ba0926d1f9_SetDate">
    <vt:lpwstr>2019-10-30T09:08:47.3464634Z</vt:lpwstr>
  </property>
  <property fmtid="{D5CDD505-2E9C-101B-9397-08002B2CF9AE}" pid="6" name="MSIP_Label_22127eb8-1c2a-4c17-86cc-a5ba0926d1f9_Name">
    <vt:lpwstr>Official</vt:lpwstr>
  </property>
  <property fmtid="{D5CDD505-2E9C-101B-9397-08002B2CF9AE}" pid="7" name="MSIP_Label_22127eb8-1c2a-4c17-86cc-a5ba0926d1f9_Application">
    <vt:lpwstr>Microsoft Azure Information Protection</vt:lpwstr>
  </property>
  <property fmtid="{D5CDD505-2E9C-101B-9397-08002B2CF9AE}" pid="8" name="MSIP_Label_22127eb8-1c2a-4c17-86cc-a5ba0926d1f9_Extended_MSFT_Method">
    <vt:lpwstr>Automatic</vt:lpwstr>
  </property>
  <property fmtid="{D5CDD505-2E9C-101B-9397-08002B2CF9AE}" pid="9" name="Sensitivity">
    <vt:lpwstr>Official</vt:lpwstr>
  </property>
</Properties>
</file>